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6"/>
  </p:notesMasterIdLst>
  <p:handoutMasterIdLst>
    <p:handoutMasterId r:id="rId47"/>
  </p:handoutMasterIdLst>
  <p:sldIdLst>
    <p:sldId id="258" r:id="rId2"/>
    <p:sldId id="260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7" r:id="rId25"/>
    <p:sldId id="288" r:id="rId26"/>
    <p:sldId id="289" r:id="rId27"/>
    <p:sldId id="286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/>
  <p:clrMru>
    <a:srgbClr val="923A4D"/>
    <a:srgbClr val="983E34"/>
    <a:srgbClr val="0000FF"/>
    <a:srgbClr val="311CB0"/>
    <a:srgbClr val="FFCB25"/>
    <a:srgbClr val="261181"/>
    <a:srgbClr val="1F2F73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8" autoAdjust="0"/>
  </p:normalViewPr>
  <p:slideViewPr>
    <p:cSldViewPr>
      <p:cViewPr varScale="1">
        <p:scale>
          <a:sx n="106" d="100"/>
          <a:sy n="106" d="100"/>
        </p:scale>
        <p:origin x="168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7.xml"/><Relationship Id="rId13" Type="http://schemas.openxmlformats.org/officeDocument/2006/relationships/slide" Target="../slides/slide9.xml"/><Relationship Id="rId18" Type="http://schemas.openxmlformats.org/officeDocument/2006/relationships/slide" Target="../slides/slide14.xml"/><Relationship Id="rId3" Type="http://schemas.openxmlformats.org/officeDocument/2006/relationships/slide" Target="../slides/slide8.xml"/><Relationship Id="rId21" Type="http://schemas.openxmlformats.org/officeDocument/2006/relationships/slide" Target="../slides/slide21.xml"/><Relationship Id="rId7" Type="http://schemas.openxmlformats.org/officeDocument/2006/relationships/slide" Target="../slides/slide4.xml"/><Relationship Id="rId12" Type="http://schemas.openxmlformats.org/officeDocument/2006/relationships/slide" Target="../slides/slide5.xml"/><Relationship Id="rId17" Type="http://schemas.openxmlformats.org/officeDocument/2006/relationships/slide" Target="../slides/slide10.xml"/><Relationship Id="rId2" Type="http://schemas.openxmlformats.org/officeDocument/2006/relationships/slide" Target="../slides/slide15.xml"/><Relationship Id="rId16" Type="http://schemas.openxmlformats.org/officeDocument/2006/relationships/slide" Target="../slides/slide20.xml"/><Relationship Id="rId20" Type="http://schemas.openxmlformats.org/officeDocument/2006/relationships/slide" Target="../slides/slide6.xml"/><Relationship Id="rId1" Type="http://schemas.openxmlformats.org/officeDocument/2006/relationships/slide" Target="../slides/slide12.xml"/><Relationship Id="rId6" Type="http://schemas.openxmlformats.org/officeDocument/2006/relationships/slide" Target="../slides/slide18.xml"/><Relationship Id="rId11" Type="http://schemas.openxmlformats.org/officeDocument/2006/relationships/slide" Target="../slides/slide19.xml"/><Relationship Id="rId5" Type="http://schemas.openxmlformats.org/officeDocument/2006/relationships/slide" Target="../slides/slide11.xml"/><Relationship Id="rId15" Type="http://schemas.openxmlformats.org/officeDocument/2006/relationships/slide" Target="../slides/slide16.xml"/><Relationship Id="rId10" Type="http://schemas.openxmlformats.org/officeDocument/2006/relationships/slide" Target="../slides/slide13.xml"/><Relationship Id="rId19" Type="http://schemas.openxmlformats.org/officeDocument/2006/relationships/slide" Target="../slides/slide17.xml"/><Relationship Id="rId4" Type="http://schemas.openxmlformats.org/officeDocument/2006/relationships/slide" Target="../slides/slide3.xml"/><Relationship Id="rId9" Type="http://schemas.openxmlformats.org/officeDocument/2006/relationships/slide" Target="../slides/slide44.xml"/><Relationship Id="rId14" Type="http://schemas.openxmlformats.org/officeDocument/2006/relationships/slide" Target="../slides/slide2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CCB0E7-E3D7-49C1-BA85-6DBF7CBC5CAA}" type="doc">
      <dgm:prSet loTypeId="urn:microsoft.com/office/officeart/2005/8/layout/default#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D4A950-5FC2-43A8-ABD8-918AA48781E6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 action="ppaction://hlinksldjump"/>
            </a:rPr>
            <a:t>200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403F51-566E-463A-9379-FAF45566C2C6}" type="parTrans" cxnId="{27E142A8-3E0D-42EE-8F41-95CE04121D1A}">
      <dgm:prSet/>
      <dgm:spPr/>
      <dgm:t>
        <a:bodyPr/>
        <a:lstStyle/>
        <a:p>
          <a:endParaRPr lang="ru-RU"/>
        </a:p>
      </dgm:t>
    </dgm:pt>
    <dgm:pt modelId="{0051B7BA-B920-4330-9515-D1D719BD981C}" type="sibTrans" cxnId="{27E142A8-3E0D-42EE-8F41-95CE04121D1A}">
      <dgm:prSet/>
      <dgm:spPr/>
      <dgm:t>
        <a:bodyPr/>
        <a:lstStyle/>
        <a:p>
          <a:endParaRPr lang="ru-RU"/>
        </a:p>
      </dgm:t>
    </dgm:pt>
    <dgm:pt modelId="{67AB3E0B-CBEE-41E1-8997-45AEAD35D4CD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2" action="ppaction://hlinksldjump"/>
            </a:rPr>
            <a:t>200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1E848D-1C3A-4DE2-BB86-8C7480C57F4C}" type="parTrans" cxnId="{DD0330F5-0976-4DCD-A759-86C2C298D33B}">
      <dgm:prSet/>
      <dgm:spPr/>
      <dgm:t>
        <a:bodyPr/>
        <a:lstStyle/>
        <a:p>
          <a:endParaRPr lang="ru-RU"/>
        </a:p>
      </dgm:t>
    </dgm:pt>
    <dgm:pt modelId="{2F068330-E6CD-495E-8CCB-771A3C578659}" type="sibTrans" cxnId="{DD0330F5-0976-4DCD-A759-86C2C298D33B}">
      <dgm:prSet/>
      <dgm:spPr/>
      <dgm:t>
        <a:bodyPr/>
        <a:lstStyle/>
        <a:p>
          <a:endParaRPr lang="ru-RU"/>
        </a:p>
      </dgm:t>
    </dgm:pt>
    <dgm:pt modelId="{EAB1A788-7A72-4948-94DD-2014C24967C6}">
      <dgm:prSet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3" action="ppaction://hlinksldjump"/>
            </a:rPr>
            <a:t>200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0B2EF2-A7FD-4DBC-8569-4ED1DB1F2665}" type="parTrans" cxnId="{F43E9E8E-576F-472C-AB3A-B025FC96316C}">
      <dgm:prSet/>
      <dgm:spPr/>
      <dgm:t>
        <a:bodyPr/>
        <a:lstStyle/>
        <a:p>
          <a:endParaRPr lang="ru-RU"/>
        </a:p>
      </dgm:t>
    </dgm:pt>
    <dgm:pt modelId="{3E52AA0F-BE40-4571-B051-C158EA4B5761}" type="sibTrans" cxnId="{F43E9E8E-576F-472C-AB3A-B025FC96316C}">
      <dgm:prSet/>
      <dgm:spPr/>
      <dgm:t>
        <a:bodyPr/>
        <a:lstStyle/>
        <a:p>
          <a:endParaRPr lang="ru-RU"/>
        </a:p>
      </dgm:t>
    </dgm:pt>
    <dgm:pt modelId="{9F15E414-92CF-4064-AEC2-B7BDAD3DE63B}">
      <dgm:prSet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4" action="ppaction://hlinksldjump"/>
            </a:rPr>
            <a:t>100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0A1B01-247E-48F1-A2A8-F10E8EB680BF}" type="parTrans" cxnId="{8CEC3971-2666-42DF-B56C-D0E5CD741829}">
      <dgm:prSet/>
      <dgm:spPr/>
      <dgm:t>
        <a:bodyPr/>
        <a:lstStyle/>
        <a:p>
          <a:endParaRPr lang="ru-RU"/>
        </a:p>
      </dgm:t>
    </dgm:pt>
    <dgm:pt modelId="{DFE70D44-9241-4A31-AD56-992380FC8843}" type="sibTrans" cxnId="{8CEC3971-2666-42DF-B56C-D0E5CD741829}">
      <dgm:prSet/>
      <dgm:spPr/>
      <dgm:t>
        <a:bodyPr/>
        <a:lstStyle/>
        <a:p>
          <a:endParaRPr lang="ru-RU"/>
        </a:p>
      </dgm:t>
    </dgm:pt>
    <dgm:pt modelId="{2E56FD01-54A8-4D15-83F0-287C6CED946D}">
      <dgm:prSet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5" action="ppaction://hlinksldjump"/>
            </a:rPr>
            <a:t>100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437465-E22E-4623-8543-22D8B374C5B1}" type="parTrans" cxnId="{BF6C91A6-C1F0-4C85-ACBB-02C01EFF5837}">
      <dgm:prSet/>
      <dgm:spPr/>
      <dgm:t>
        <a:bodyPr/>
        <a:lstStyle/>
        <a:p>
          <a:endParaRPr lang="ru-RU"/>
        </a:p>
      </dgm:t>
    </dgm:pt>
    <dgm:pt modelId="{BBD79102-0765-4FE0-8540-50FD896B71CC}" type="sibTrans" cxnId="{BF6C91A6-C1F0-4C85-ACBB-02C01EFF5837}">
      <dgm:prSet/>
      <dgm:spPr/>
      <dgm:t>
        <a:bodyPr/>
        <a:lstStyle/>
        <a:p>
          <a:endParaRPr lang="ru-RU"/>
        </a:p>
      </dgm:t>
    </dgm:pt>
    <dgm:pt modelId="{AA34951F-F5EB-4C02-950C-074BFBE3ED41}">
      <dgm:prSet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6" action="ppaction://hlinksldjump"/>
            </a:rPr>
            <a:t>100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800F56-602C-41FC-8B3E-3252402C559E}" type="parTrans" cxnId="{B7D2CB0D-83CA-4E5F-9A4C-DECE4208D730}">
      <dgm:prSet/>
      <dgm:spPr/>
      <dgm:t>
        <a:bodyPr/>
        <a:lstStyle/>
        <a:p>
          <a:endParaRPr lang="ru-RU"/>
        </a:p>
      </dgm:t>
    </dgm:pt>
    <dgm:pt modelId="{F92AB090-C5B6-4831-891B-7C9E5642863A}" type="sibTrans" cxnId="{B7D2CB0D-83CA-4E5F-9A4C-DECE4208D730}">
      <dgm:prSet/>
      <dgm:spPr/>
      <dgm:t>
        <a:bodyPr/>
        <a:lstStyle/>
        <a:p>
          <a:endParaRPr lang="ru-RU"/>
        </a:p>
      </dgm:t>
    </dgm:pt>
    <dgm:pt modelId="{3DA69BF8-3A9C-4AF5-BDD4-76C26D57967D}">
      <dgm:prSet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7" action="ppaction://hlinksldjump"/>
            </a:rPr>
            <a:t>200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DE398D-421B-4714-AC3B-50B9145B094D}" type="parTrans" cxnId="{545FEB7C-3B24-44EC-B3BC-58E4067E2DEC}">
      <dgm:prSet/>
      <dgm:spPr/>
      <dgm:t>
        <a:bodyPr/>
        <a:lstStyle/>
        <a:p>
          <a:endParaRPr lang="ru-RU"/>
        </a:p>
      </dgm:t>
    </dgm:pt>
    <dgm:pt modelId="{5F3E9525-9F06-4ABC-8A79-E95DE0421272}" type="sibTrans" cxnId="{545FEB7C-3B24-44EC-B3BC-58E4067E2DEC}">
      <dgm:prSet/>
      <dgm:spPr/>
      <dgm:t>
        <a:bodyPr/>
        <a:lstStyle/>
        <a:p>
          <a:endParaRPr lang="ru-RU"/>
        </a:p>
      </dgm:t>
    </dgm:pt>
    <dgm:pt modelId="{8552B02A-DE2F-449C-BC0C-F44D8420FD64}">
      <dgm:prSet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8" action="ppaction://hlinksldjump"/>
            </a:rPr>
            <a:t>100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FFE3EB-3079-495A-BC06-4EBFB0175508}" type="parTrans" cxnId="{8BFAE273-B750-46E9-9BD7-0CDE4AC89747}">
      <dgm:prSet/>
      <dgm:spPr/>
      <dgm:t>
        <a:bodyPr/>
        <a:lstStyle/>
        <a:p>
          <a:endParaRPr lang="ru-RU"/>
        </a:p>
      </dgm:t>
    </dgm:pt>
    <dgm:pt modelId="{BAC885E7-94A3-4273-8BFD-1B89356970EA}" type="sibTrans" cxnId="{8BFAE273-B750-46E9-9BD7-0CDE4AC89747}">
      <dgm:prSet/>
      <dgm:spPr/>
      <dgm:t>
        <a:bodyPr/>
        <a:lstStyle/>
        <a:p>
          <a:endParaRPr lang="ru-RU"/>
        </a:p>
      </dgm:t>
    </dgm:pt>
    <dgm:pt modelId="{7F1BDC0C-33CD-49DC-9D2B-94B70A84860D}">
      <dgm:prSet/>
      <dgm:spPr>
        <a:solidFill>
          <a:schemeClr val="bg2">
            <a:lumMod val="50000"/>
          </a:schemeClr>
        </a:solidFill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b="1" u="sng" baseline="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 математике</a:t>
          </a:r>
          <a:endParaRPr lang="ru-RU" b="1" u="sng" baseline="0" dirty="0">
            <a:solidFill>
              <a:srgbClr val="FFC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95FAF2-3B91-4AEF-9ACA-E603BA1C8A1D}" type="parTrans" cxnId="{B9CAC95E-2553-4F75-B25E-32F775025BAC}">
      <dgm:prSet/>
      <dgm:spPr/>
      <dgm:t>
        <a:bodyPr/>
        <a:lstStyle/>
        <a:p>
          <a:endParaRPr lang="ru-RU"/>
        </a:p>
      </dgm:t>
    </dgm:pt>
    <dgm:pt modelId="{08F243BC-CB1D-41D3-AAB0-0FD985020087}" type="sibTrans" cxnId="{B9CAC95E-2553-4F75-B25E-32F775025BAC}">
      <dgm:prSet/>
      <dgm:spPr/>
      <dgm:t>
        <a:bodyPr/>
        <a:lstStyle/>
        <a:p>
          <a:endParaRPr lang="ru-RU"/>
        </a:p>
      </dgm:t>
    </dgm:pt>
    <dgm:pt modelId="{9A6AA125-CE67-47B5-BDEF-809499875DB6}">
      <dgm:prSet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b="1" u="sng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Термины и …</a:t>
          </a:r>
          <a:endParaRPr lang="ru-RU" b="1" u="sng" dirty="0">
            <a:solidFill>
              <a:srgbClr val="FFC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F78138-327B-4A9F-9026-3D5F0805A0E5}" type="parTrans" cxnId="{0195391A-B6E2-4DB8-B534-D67BD3DB6A95}">
      <dgm:prSet/>
      <dgm:spPr/>
      <dgm:t>
        <a:bodyPr/>
        <a:lstStyle/>
        <a:p>
          <a:endParaRPr lang="ru-RU"/>
        </a:p>
      </dgm:t>
    </dgm:pt>
    <dgm:pt modelId="{E274CABB-4957-447F-B296-457BCA855CD2}" type="sibTrans" cxnId="{0195391A-B6E2-4DB8-B534-D67BD3DB6A95}">
      <dgm:prSet/>
      <dgm:spPr/>
      <dgm:t>
        <a:bodyPr/>
        <a:lstStyle/>
        <a:p>
          <a:endParaRPr lang="ru-RU"/>
        </a:p>
      </dgm:t>
    </dgm:pt>
    <dgm:pt modelId="{474B88FC-FEEF-416C-9E51-44A90C932729}">
      <dgm:prSet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b="1" u="sng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Головоломки</a:t>
          </a:r>
          <a:endParaRPr lang="ru-RU" b="1" u="sng" dirty="0">
            <a:solidFill>
              <a:srgbClr val="FFC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1FBD70-4D97-4B10-9E13-221C659E343D}" type="parTrans" cxnId="{E57025A3-42AE-47C1-90E8-5C8772B22B7C}">
      <dgm:prSet/>
      <dgm:spPr/>
      <dgm:t>
        <a:bodyPr/>
        <a:lstStyle/>
        <a:p>
          <a:endParaRPr lang="ru-RU"/>
        </a:p>
      </dgm:t>
    </dgm:pt>
    <dgm:pt modelId="{8182C029-705E-460E-8D75-B9C31E7AB3FF}" type="sibTrans" cxnId="{E57025A3-42AE-47C1-90E8-5C8772B22B7C}">
      <dgm:prSet/>
      <dgm:spPr/>
      <dgm:t>
        <a:bodyPr/>
        <a:lstStyle/>
        <a:p>
          <a:endParaRPr lang="ru-RU"/>
        </a:p>
      </dgm:t>
    </dgm:pt>
    <dgm:pt modelId="{1532A9D3-3C04-4AC6-84CB-DE59C5C73DFE}">
      <dgm:prSet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b="1" u="sng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 шутки</a:t>
          </a:r>
          <a:endParaRPr lang="ru-RU" b="1" u="sng" dirty="0">
            <a:solidFill>
              <a:srgbClr val="FFC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9" action="ppaction://hlinksldjump"/>
          </dgm14:cNvPr>
        </a:ext>
      </dgm:extLst>
    </dgm:pt>
    <dgm:pt modelId="{2E15AB5B-185C-47F0-B964-E8F836D6095B}" type="parTrans" cxnId="{67FBE9E5-E11F-4E0D-919B-A55992D0046E}">
      <dgm:prSet/>
      <dgm:spPr/>
      <dgm:t>
        <a:bodyPr/>
        <a:lstStyle/>
        <a:p>
          <a:endParaRPr lang="ru-RU"/>
        </a:p>
      </dgm:t>
    </dgm:pt>
    <dgm:pt modelId="{14F038D7-9154-47AE-AFE6-DE0C867F1F34}" type="sibTrans" cxnId="{67FBE9E5-E11F-4E0D-919B-A55992D0046E}">
      <dgm:prSet/>
      <dgm:spPr/>
      <dgm:t>
        <a:bodyPr/>
        <a:lstStyle/>
        <a:p>
          <a:endParaRPr lang="ru-RU"/>
        </a:p>
      </dgm:t>
    </dgm:pt>
    <dgm:pt modelId="{C9518A4A-7768-465D-97F8-75B23FBFCF47}">
      <dgm:prSet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b="1" u="sng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Просто математика</a:t>
          </a:r>
          <a:endParaRPr lang="ru-RU" b="1" u="sng" dirty="0">
            <a:solidFill>
              <a:srgbClr val="FFC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AD2B73-E91C-45AF-B5A3-3C8039A273FC}" type="parTrans" cxnId="{AD51F97D-C739-430E-9C67-64609D5B9831}">
      <dgm:prSet/>
      <dgm:spPr/>
      <dgm:t>
        <a:bodyPr/>
        <a:lstStyle/>
        <a:p>
          <a:endParaRPr lang="ru-RU"/>
        </a:p>
      </dgm:t>
    </dgm:pt>
    <dgm:pt modelId="{B8F62D47-75A9-46E8-8AFD-BC6E229EFE98}" type="sibTrans" cxnId="{AD51F97D-C739-430E-9C67-64609D5B9831}">
      <dgm:prSet/>
      <dgm:spPr/>
      <dgm:t>
        <a:bodyPr/>
        <a:lstStyle/>
        <a:p>
          <a:endParaRPr lang="ru-RU"/>
        </a:p>
      </dgm:t>
    </dgm:pt>
    <dgm:pt modelId="{F65FA52B-7298-41C9-BB45-581222B19F0C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0" action="ppaction://hlinksldjump"/>
            </a:rPr>
            <a:t>300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42E84C-672D-47B3-9E6F-EDBDBD1933C5}" type="parTrans" cxnId="{2FB7D1FE-FF3B-4DD4-B861-F0F1A0F69C88}">
      <dgm:prSet/>
      <dgm:spPr/>
      <dgm:t>
        <a:bodyPr/>
        <a:lstStyle/>
        <a:p>
          <a:endParaRPr lang="ru-RU"/>
        </a:p>
      </dgm:t>
    </dgm:pt>
    <dgm:pt modelId="{51BC93FE-504F-499C-8C19-D74F78EFF722}" type="sibTrans" cxnId="{2FB7D1FE-FF3B-4DD4-B861-F0F1A0F69C88}">
      <dgm:prSet/>
      <dgm:spPr/>
      <dgm:t>
        <a:bodyPr/>
        <a:lstStyle/>
        <a:p>
          <a:endParaRPr lang="ru-RU"/>
        </a:p>
      </dgm:t>
    </dgm:pt>
    <dgm:pt modelId="{E164F3A2-389D-45BB-BFF2-D642C5F7A57D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1" action="ppaction://hlinksldjump"/>
            </a:rPr>
            <a:t>200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9A8AA2-5C0A-4CE6-8CAD-959B568DAAC5}" type="parTrans" cxnId="{8B9FF01F-B406-4129-BB8C-7A33D4A1F9C7}">
      <dgm:prSet/>
      <dgm:spPr/>
      <dgm:t>
        <a:bodyPr/>
        <a:lstStyle/>
        <a:p>
          <a:endParaRPr lang="ru-RU"/>
        </a:p>
      </dgm:t>
    </dgm:pt>
    <dgm:pt modelId="{244B7356-FAA7-4C27-98C3-4135E6085AF9}" type="sibTrans" cxnId="{8B9FF01F-B406-4129-BB8C-7A33D4A1F9C7}">
      <dgm:prSet/>
      <dgm:spPr/>
      <dgm:t>
        <a:bodyPr/>
        <a:lstStyle/>
        <a:p>
          <a:endParaRPr lang="ru-RU"/>
        </a:p>
      </dgm:t>
    </dgm:pt>
    <dgm:pt modelId="{1163C4E2-BF0D-4872-8797-4C12B3094D00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2" action="ppaction://hlinksldjump"/>
            </a:rPr>
            <a:t>300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62EB9C-1AC5-4752-BCA3-C43F4FEAD8B3}" type="parTrans" cxnId="{94EA6744-8F19-431D-BD25-8236C025FE55}">
      <dgm:prSet/>
      <dgm:spPr/>
      <dgm:t>
        <a:bodyPr/>
        <a:lstStyle/>
        <a:p>
          <a:endParaRPr lang="ru-RU"/>
        </a:p>
      </dgm:t>
    </dgm:pt>
    <dgm:pt modelId="{744F2522-7A16-463A-83CB-810B8C9D175A}" type="sibTrans" cxnId="{94EA6744-8F19-431D-BD25-8236C025FE55}">
      <dgm:prSet/>
      <dgm:spPr/>
      <dgm:t>
        <a:bodyPr/>
        <a:lstStyle/>
        <a:p>
          <a:endParaRPr lang="ru-RU"/>
        </a:p>
      </dgm:t>
    </dgm:pt>
    <dgm:pt modelId="{E379DEA1-2977-4D0A-87E7-0E86A4E0F9CB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3" action="ppaction://hlinksldjump"/>
            </a:rPr>
            <a:t>300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A63536-64AD-40D0-AE4F-7E77702DB9EF}" type="parTrans" cxnId="{05666141-3FA3-465D-873D-41897C2A6E73}">
      <dgm:prSet/>
      <dgm:spPr/>
      <dgm:t>
        <a:bodyPr/>
        <a:lstStyle/>
        <a:p>
          <a:endParaRPr lang="ru-RU"/>
        </a:p>
      </dgm:t>
    </dgm:pt>
    <dgm:pt modelId="{8988275E-73BC-48A8-9032-E8DD005C7A40}" type="sibTrans" cxnId="{05666141-3FA3-465D-873D-41897C2A6E73}">
      <dgm:prSet/>
      <dgm:spPr/>
      <dgm:t>
        <a:bodyPr/>
        <a:lstStyle/>
        <a:p>
          <a:endParaRPr lang="ru-RU"/>
        </a:p>
      </dgm:t>
    </dgm:pt>
    <dgm:pt modelId="{3DDC9C37-5FFB-44F6-895C-9A70FC6B160E}">
      <dgm:prSet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4" action="ppaction://hlinksldjump"/>
            </a:rPr>
            <a:t>100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72EA5C-0A6B-4B52-A8DD-662C5871B9BF}" type="sibTrans" cxnId="{188128C5-0980-4029-A5FF-7C488DA11C8C}">
      <dgm:prSet/>
      <dgm:spPr/>
      <dgm:t>
        <a:bodyPr/>
        <a:lstStyle/>
        <a:p>
          <a:endParaRPr lang="ru-RU"/>
        </a:p>
      </dgm:t>
    </dgm:pt>
    <dgm:pt modelId="{24B8A19A-498E-40BE-B679-2B93B24B6338}" type="parTrans" cxnId="{188128C5-0980-4029-A5FF-7C488DA11C8C}">
      <dgm:prSet/>
      <dgm:spPr/>
      <dgm:t>
        <a:bodyPr/>
        <a:lstStyle/>
        <a:p>
          <a:endParaRPr lang="ru-RU"/>
        </a:p>
      </dgm:t>
    </dgm:pt>
    <dgm:pt modelId="{CEF6F739-C7DC-40DA-89F2-3643D92D8561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5" action="ppaction://hlinksldjump"/>
            </a:rPr>
            <a:t>300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FD8011-946B-4F5F-B0B4-756810FDDDF4}" type="parTrans" cxnId="{0E4C1BC5-09EF-47CF-994F-51AFBEF99A66}">
      <dgm:prSet/>
      <dgm:spPr/>
      <dgm:t>
        <a:bodyPr/>
        <a:lstStyle/>
        <a:p>
          <a:endParaRPr lang="ru-RU"/>
        </a:p>
      </dgm:t>
    </dgm:pt>
    <dgm:pt modelId="{5531A99F-1E91-4B08-98C0-702B3D3FF37D}" type="sibTrans" cxnId="{0E4C1BC5-09EF-47CF-994F-51AFBEF99A66}">
      <dgm:prSet/>
      <dgm:spPr/>
      <dgm:t>
        <a:bodyPr/>
        <a:lstStyle/>
        <a:p>
          <a:endParaRPr lang="ru-RU"/>
        </a:p>
      </dgm:t>
    </dgm:pt>
    <dgm:pt modelId="{8AAF7136-E8A4-45A3-A7CC-36FF9C9426FB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6" action="ppaction://hlinksldjump"/>
            </a:rPr>
            <a:t>300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77FBA0-8DBB-4FC6-BCC0-4CEE74DE38C1}" type="parTrans" cxnId="{6F465D9A-5EA8-40B1-87F0-72294F265C4C}">
      <dgm:prSet/>
      <dgm:spPr/>
      <dgm:t>
        <a:bodyPr/>
        <a:lstStyle/>
        <a:p>
          <a:endParaRPr lang="ru-RU"/>
        </a:p>
      </dgm:t>
    </dgm:pt>
    <dgm:pt modelId="{22086595-C210-431D-AEE0-484C13140E92}" type="sibTrans" cxnId="{6F465D9A-5EA8-40B1-87F0-72294F265C4C}">
      <dgm:prSet/>
      <dgm:spPr/>
      <dgm:t>
        <a:bodyPr/>
        <a:lstStyle/>
        <a:p>
          <a:endParaRPr lang="ru-RU"/>
        </a:p>
      </dgm:t>
    </dgm:pt>
    <dgm:pt modelId="{CC1F2543-86D8-4FEE-AFDE-C9A484CCB3B0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7" action="ppaction://hlinksldjump"/>
            </a:rPr>
            <a:t>400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29F132-3AE9-4D70-B416-FBAA04238A7A}" type="parTrans" cxnId="{15DD10D6-2673-4A22-B83D-415E8EA704C5}">
      <dgm:prSet/>
      <dgm:spPr/>
      <dgm:t>
        <a:bodyPr/>
        <a:lstStyle/>
        <a:p>
          <a:endParaRPr lang="ru-RU"/>
        </a:p>
      </dgm:t>
    </dgm:pt>
    <dgm:pt modelId="{C787AA4D-0CC0-47AE-A23C-D5A58F1E131D}" type="sibTrans" cxnId="{15DD10D6-2673-4A22-B83D-415E8EA704C5}">
      <dgm:prSet/>
      <dgm:spPr/>
      <dgm:t>
        <a:bodyPr/>
        <a:lstStyle/>
        <a:p>
          <a:endParaRPr lang="ru-RU"/>
        </a:p>
      </dgm:t>
    </dgm:pt>
    <dgm:pt modelId="{EF6FEF49-5086-4091-8285-CCD44529B050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8" action="ppaction://hlinksldjump"/>
            </a:rPr>
            <a:t>400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3DCDC3-DA30-4C87-8AAE-71AD4B8CBF0A}" type="parTrans" cxnId="{6ABDBC77-5EC6-42D2-8AC8-6CB8A0AED1B4}">
      <dgm:prSet/>
      <dgm:spPr/>
      <dgm:t>
        <a:bodyPr/>
        <a:lstStyle/>
        <a:p>
          <a:endParaRPr lang="ru-RU"/>
        </a:p>
      </dgm:t>
    </dgm:pt>
    <dgm:pt modelId="{67B0ABD7-770B-4AE2-B53E-FF3D4714E1C6}" type="sibTrans" cxnId="{6ABDBC77-5EC6-42D2-8AC8-6CB8A0AED1B4}">
      <dgm:prSet/>
      <dgm:spPr/>
      <dgm:t>
        <a:bodyPr/>
        <a:lstStyle/>
        <a:p>
          <a:endParaRPr lang="ru-RU"/>
        </a:p>
      </dgm:t>
    </dgm:pt>
    <dgm:pt modelId="{76C9202B-5D0B-425C-9AA3-B9D868B23C1D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9" action="ppaction://hlinksldjump"/>
            </a:rPr>
            <a:t>400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C514E4-0288-4325-9C00-45C7C0847BC5}" type="parTrans" cxnId="{578153D3-77B2-47ED-AC0A-0D7517C446B2}">
      <dgm:prSet/>
      <dgm:spPr/>
      <dgm:t>
        <a:bodyPr/>
        <a:lstStyle/>
        <a:p>
          <a:endParaRPr lang="ru-RU"/>
        </a:p>
      </dgm:t>
    </dgm:pt>
    <dgm:pt modelId="{733F8D4E-2907-4663-8395-59526340DEC7}" type="sibTrans" cxnId="{578153D3-77B2-47ED-AC0A-0D7517C446B2}">
      <dgm:prSet/>
      <dgm:spPr/>
      <dgm:t>
        <a:bodyPr/>
        <a:lstStyle/>
        <a:p>
          <a:endParaRPr lang="ru-RU"/>
        </a:p>
      </dgm:t>
    </dgm:pt>
    <dgm:pt modelId="{3715A51D-ED3A-4E6F-AE1C-4FF916578EC0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20" action="ppaction://hlinksldjump"/>
            </a:rPr>
            <a:t>400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1BB8A3-C3F6-487C-8676-5066D39A76D0}" type="parTrans" cxnId="{F7DDF127-4ED2-4B85-9979-BF838171DF8E}">
      <dgm:prSet/>
      <dgm:spPr/>
      <dgm:t>
        <a:bodyPr/>
        <a:lstStyle/>
        <a:p>
          <a:endParaRPr lang="ru-RU"/>
        </a:p>
      </dgm:t>
    </dgm:pt>
    <dgm:pt modelId="{F691F37B-A501-4FE6-A269-E771319CF744}" type="sibTrans" cxnId="{F7DDF127-4ED2-4B85-9979-BF838171DF8E}">
      <dgm:prSet/>
      <dgm:spPr/>
      <dgm:t>
        <a:bodyPr/>
        <a:lstStyle/>
        <a:p>
          <a:endParaRPr lang="ru-RU"/>
        </a:p>
      </dgm:t>
    </dgm:pt>
    <dgm:pt modelId="{D58BA38F-D13A-4B43-A5DD-2A9CBB50C0D2}">
      <dgm:prSet phldrT="[Текст]" custT="1"/>
      <dgm:spPr>
        <a:solidFill>
          <a:schemeClr val="bg2">
            <a:lumMod val="50000"/>
          </a:schemeClr>
        </a:solidFill>
        <a:scene3d>
          <a:camera prst="orthographicFront"/>
          <a:lightRig rig="chilly" dir="t"/>
        </a:scene3d>
        <a:sp3d prstMaterial="matte">
          <a:bevelT w="127000" h="25400" prst="softRound"/>
        </a:sp3d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21" action="ppaction://hlinksldjump"/>
            </a:rPr>
            <a:t>400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5E9A38-9F79-4B41-B880-5EDABAA3DA7D}" type="sibTrans" cxnId="{5EFBDC63-5663-4453-AFE2-81F9F344368B}">
      <dgm:prSet/>
      <dgm:spPr/>
      <dgm:t>
        <a:bodyPr/>
        <a:lstStyle/>
        <a:p>
          <a:endParaRPr lang="ru-RU"/>
        </a:p>
      </dgm:t>
    </dgm:pt>
    <dgm:pt modelId="{B1A0AC12-B150-4E7E-8E19-5C33E9AA2126}" type="parTrans" cxnId="{5EFBDC63-5663-4453-AFE2-81F9F344368B}">
      <dgm:prSet/>
      <dgm:spPr/>
      <dgm:t>
        <a:bodyPr/>
        <a:lstStyle/>
        <a:p>
          <a:endParaRPr lang="ru-RU"/>
        </a:p>
      </dgm:t>
    </dgm:pt>
    <dgm:pt modelId="{711BD9B6-C78B-4E35-AC41-068965D9600B}" type="pres">
      <dgm:prSet presAssocID="{23CCB0E7-E3D7-49C1-BA85-6DBF7CBC5C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22CF9A-25AE-41E9-9C0A-0E19CD190BBD}" type="pres">
      <dgm:prSet presAssocID="{C9518A4A-7768-465D-97F8-75B23FBFCF47}" presName="node" presStyleLbl="node1" presStyleIdx="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470EC-B896-46B2-972E-1397DAF888F7}" type="pres">
      <dgm:prSet presAssocID="{B8F62D47-75A9-46E8-8AFD-BC6E229EFE98}" presName="sibTrans" presStyleCnt="0"/>
      <dgm:spPr/>
    </dgm:pt>
    <dgm:pt modelId="{E0865532-A5E1-403F-9F3D-5395C57039D5}" type="pres">
      <dgm:prSet presAssocID="{7F1BDC0C-33CD-49DC-9D2B-94B70A84860D}" presName="node" presStyleLbl="node1" presStyleIdx="1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7D075-98AC-4C1D-8E26-E0240B33E759}" type="pres">
      <dgm:prSet presAssocID="{08F243BC-CB1D-41D3-AAB0-0FD985020087}" presName="sibTrans" presStyleCnt="0"/>
      <dgm:spPr/>
    </dgm:pt>
    <dgm:pt modelId="{099B6F9A-0A72-492B-875A-70C23D4D5CD1}" type="pres">
      <dgm:prSet presAssocID="{9A6AA125-CE67-47B5-BDEF-809499875DB6}" presName="node" presStyleLbl="node1" presStyleIdx="2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E4EC5F-3E9C-4C9E-90D0-FA444FB4B1A0}" type="pres">
      <dgm:prSet presAssocID="{E274CABB-4957-447F-B296-457BCA855CD2}" presName="sibTrans" presStyleCnt="0"/>
      <dgm:spPr/>
    </dgm:pt>
    <dgm:pt modelId="{93731ED3-79DC-4631-8B22-1DFBEFB937FD}" type="pres">
      <dgm:prSet presAssocID="{474B88FC-FEEF-416C-9E51-44A90C932729}" presName="node" presStyleLbl="node1" presStyleIdx="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A31332-5A2D-4355-9D9D-C607CF18CB63}" type="pres">
      <dgm:prSet presAssocID="{8182C029-705E-460E-8D75-B9C31E7AB3FF}" presName="sibTrans" presStyleCnt="0"/>
      <dgm:spPr/>
    </dgm:pt>
    <dgm:pt modelId="{94129F3F-BDB4-47D1-B209-D6097FE557C4}" type="pres">
      <dgm:prSet presAssocID="{1532A9D3-3C04-4AC6-84CB-DE59C5C73DFE}" presName="node" presStyleLbl="node1" presStyleIdx="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ED3C9-124E-4049-A23D-AF1C020CCCA9}" type="pres">
      <dgm:prSet presAssocID="{14F038D7-9154-47AE-AFE6-DE0C867F1F34}" presName="sibTrans" presStyleCnt="0"/>
      <dgm:spPr/>
    </dgm:pt>
    <dgm:pt modelId="{BADE0D82-60B9-417A-9153-AA6C83BADD1C}" type="pres">
      <dgm:prSet presAssocID="{9F15E414-92CF-4064-AEC2-B7BDAD3DE63B}" presName="node" presStyleLbl="node1" presStyleIdx="5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90F0B-FD2C-4A4F-BC19-BC7E619A2E29}" type="pres">
      <dgm:prSet presAssocID="{DFE70D44-9241-4A31-AD56-992380FC8843}" presName="sibTrans" presStyleCnt="0"/>
      <dgm:spPr/>
    </dgm:pt>
    <dgm:pt modelId="{07AEB55D-EC37-41A6-AFC9-1942D89DD413}" type="pres">
      <dgm:prSet presAssocID="{8552B02A-DE2F-449C-BC0C-F44D8420FD64}" presName="node" presStyleLbl="node1" presStyleIdx="6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4652D-F94D-4918-A3D3-1EB7BDD3184E}" type="pres">
      <dgm:prSet presAssocID="{BAC885E7-94A3-4273-8BFD-1B89356970EA}" presName="sibTrans" presStyleCnt="0"/>
      <dgm:spPr/>
    </dgm:pt>
    <dgm:pt modelId="{3F76528A-F1E2-425A-A0EE-E9E85ECFF57B}" type="pres">
      <dgm:prSet presAssocID="{2E56FD01-54A8-4D15-83F0-287C6CED946D}" presName="node" presStyleLbl="node1" presStyleIdx="7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B0F103-5B59-4743-80C3-F8E6B2D5C49D}" type="pres">
      <dgm:prSet presAssocID="{BBD79102-0765-4FE0-8540-50FD896B71CC}" presName="sibTrans" presStyleCnt="0"/>
      <dgm:spPr/>
    </dgm:pt>
    <dgm:pt modelId="{609B1358-71CC-4DC0-833D-7E80A48BFAEB}" type="pres">
      <dgm:prSet presAssocID="{3DDC9C37-5FFB-44F6-895C-9A70FC6B160E}" presName="node" presStyleLbl="node1" presStyleIdx="8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52EFE-FADC-47B8-BCBC-40FEA27A080B}" type="pres">
      <dgm:prSet presAssocID="{3372EA5C-0A6B-4B52-A8DD-662C5871B9BF}" presName="sibTrans" presStyleCnt="0"/>
      <dgm:spPr/>
    </dgm:pt>
    <dgm:pt modelId="{02999998-A5C9-49AE-907A-0057508763FC}" type="pres">
      <dgm:prSet presAssocID="{AA34951F-F5EB-4C02-950C-074BFBE3ED41}" presName="node" presStyleLbl="node1" presStyleIdx="9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AB7333-48C1-4787-9948-3C020B75DA84}" type="pres">
      <dgm:prSet presAssocID="{F92AB090-C5B6-4831-891B-7C9E5642863A}" presName="sibTrans" presStyleCnt="0"/>
      <dgm:spPr/>
    </dgm:pt>
    <dgm:pt modelId="{FC74C3A5-2344-4DEC-A00F-05B529DA0231}" type="pres">
      <dgm:prSet presAssocID="{3DA69BF8-3A9C-4AF5-BDD4-76C26D57967D}" presName="node" presStyleLbl="node1" presStyleIdx="1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7E680-8749-4A6F-B208-4F5580B3FDCE}" type="pres">
      <dgm:prSet presAssocID="{5F3E9525-9F06-4ABC-8A79-E95DE0421272}" presName="sibTrans" presStyleCnt="0"/>
      <dgm:spPr/>
    </dgm:pt>
    <dgm:pt modelId="{6D62A4E3-A3FD-42D6-AC5D-CC2756B73398}" type="pres">
      <dgm:prSet presAssocID="{EAB1A788-7A72-4948-94DD-2014C24967C6}" presName="node" presStyleLbl="node1" presStyleIdx="11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F90F8-47C6-4247-A2BA-DC4A9903094D}" type="pres">
      <dgm:prSet presAssocID="{3E52AA0F-BE40-4571-B051-C158EA4B5761}" presName="sibTrans" presStyleCnt="0"/>
      <dgm:spPr/>
    </dgm:pt>
    <dgm:pt modelId="{21764563-EB84-4B76-AE9B-888A3E9BF2A2}" type="pres">
      <dgm:prSet presAssocID="{C8D4A950-5FC2-43A8-ABD8-918AA48781E6}" presName="node" presStyleLbl="node1" presStyleIdx="12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BA379E-133F-423D-8256-C505F7A73FF9}" type="pres">
      <dgm:prSet presAssocID="{0051B7BA-B920-4330-9515-D1D719BD981C}" presName="sibTrans" presStyleCnt="0"/>
      <dgm:spPr/>
    </dgm:pt>
    <dgm:pt modelId="{A041FE70-2D01-4B72-A116-A20A332F5987}" type="pres">
      <dgm:prSet presAssocID="{67AB3E0B-CBEE-41E1-8997-45AEAD35D4CD}" presName="node" presStyleLbl="node1" presStyleIdx="1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2C7F9-5608-4896-8F4D-A557D5B476D1}" type="pres">
      <dgm:prSet presAssocID="{2F068330-E6CD-495E-8CCB-771A3C578659}" presName="sibTrans" presStyleCnt="0"/>
      <dgm:spPr/>
    </dgm:pt>
    <dgm:pt modelId="{4E373DE6-ED9C-4CBF-A012-0E27BB85C8E4}" type="pres">
      <dgm:prSet presAssocID="{E164F3A2-389D-45BB-BFF2-D642C5F7A57D}" presName="node" presStyleLbl="node1" presStyleIdx="1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167346-92C6-4062-AB72-EFF0CF5474B0}" type="pres">
      <dgm:prSet presAssocID="{244B7356-FAA7-4C27-98C3-4135E6085AF9}" presName="sibTrans" presStyleCnt="0"/>
      <dgm:spPr/>
    </dgm:pt>
    <dgm:pt modelId="{3612102D-0717-4B43-87EE-CC6CE46163C5}" type="pres">
      <dgm:prSet presAssocID="{1163C4E2-BF0D-4872-8797-4C12B3094D00}" presName="node" presStyleLbl="node1" presStyleIdx="15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1BC562-26A8-4EBF-B8DD-5F9EBC25A6B0}" type="pres">
      <dgm:prSet presAssocID="{744F2522-7A16-463A-83CB-810B8C9D175A}" presName="sibTrans" presStyleCnt="0"/>
      <dgm:spPr/>
    </dgm:pt>
    <dgm:pt modelId="{72A44B8E-53A4-4406-AE06-93E9A4239BCE}" type="pres">
      <dgm:prSet presAssocID="{E379DEA1-2977-4D0A-87E7-0E86A4E0F9CB}" presName="node" presStyleLbl="node1" presStyleIdx="16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4BD16-EC85-4034-94AC-1FE58866AB5B}" type="pres">
      <dgm:prSet presAssocID="{8988275E-73BC-48A8-9032-E8DD005C7A40}" presName="sibTrans" presStyleCnt="0"/>
      <dgm:spPr/>
    </dgm:pt>
    <dgm:pt modelId="{0F95189B-4425-466F-8C53-84AC235721C2}" type="pres">
      <dgm:prSet presAssocID="{F65FA52B-7298-41C9-BB45-581222B19F0C}" presName="node" presStyleLbl="node1" presStyleIdx="17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5A6E8E-EC08-4D9F-9A87-4C986AA14F98}" type="pres">
      <dgm:prSet presAssocID="{51BC93FE-504F-499C-8C19-D74F78EFF722}" presName="sibTrans" presStyleCnt="0"/>
      <dgm:spPr/>
    </dgm:pt>
    <dgm:pt modelId="{3FB42428-9DD4-48A6-91F7-8DB9C3C9F478}" type="pres">
      <dgm:prSet presAssocID="{CEF6F739-C7DC-40DA-89F2-3643D92D8561}" presName="node" presStyleLbl="node1" presStyleIdx="18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C3C665-FBFB-4237-9916-1DBAB8E16D15}" type="pres">
      <dgm:prSet presAssocID="{5531A99F-1E91-4B08-98C0-702B3D3FF37D}" presName="sibTrans" presStyleCnt="0"/>
      <dgm:spPr/>
    </dgm:pt>
    <dgm:pt modelId="{277FB307-F2CD-4FB7-974E-C1F6EF0D534B}" type="pres">
      <dgm:prSet presAssocID="{8AAF7136-E8A4-45A3-A7CC-36FF9C9426FB}" presName="node" presStyleLbl="node1" presStyleIdx="19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E88A0-319D-4E98-9F59-54BF29CC38C5}" type="pres">
      <dgm:prSet presAssocID="{22086595-C210-431D-AEE0-484C13140E92}" presName="sibTrans" presStyleCnt="0"/>
      <dgm:spPr/>
    </dgm:pt>
    <dgm:pt modelId="{552872F9-4E5E-4C36-BCDD-2E793D94FB64}" type="pres">
      <dgm:prSet presAssocID="{3715A51D-ED3A-4E6F-AE1C-4FF916578EC0}" presName="node" presStyleLbl="node1" presStyleIdx="20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D7D65A-92E1-469D-B536-EE5231D42B24}" type="pres">
      <dgm:prSet presAssocID="{F691F37B-A501-4FE6-A269-E771319CF744}" presName="sibTrans" presStyleCnt="0"/>
      <dgm:spPr/>
    </dgm:pt>
    <dgm:pt modelId="{3813EFC6-E6E4-4D93-BEA8-6F5F0E05F6F4}" type="pres">
      <dgm:prSet presAssocID="{CC1F2543-86D8-4FEE-AFDE-C9A484CCB3B0}" presName="node" presStyleLbl="node1" presStyleIdx="21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6D4DC-459F-41FD-BB2E-934D604E712F}" type="pres">
      <dgm:prSet presAssocID="{C787AA4D-0CC0-47AE-A23C-D5A58F1E131D}" presName="sibTrans" presStyleCnt="0"/>
      <dgm:spPr/>
    </dgm:pt>
    <dgm:pt modelId="{BA5AB886-8025-4300-98BE-345C0B7DAE61}" type="pres">
      <dgm:prSet presAssocID="{EF6FEF49-5086-4091-8285-CCD44529B050}" presName="node" presStyleLbl="node1" presStyleIdx="22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9EB1F-AD7B-4709-A237-1034AE842740}" type="pres">
      <dgm:prSet presAssocID="{67B0ABD7-770B-4AE2-B53E-FF3D4714E1C6}" presName="sibTrans" presStyleCnt="0"/>
      <dgm:spPr/>
    </dgm:pt>
    <dgm:pt modelId="{398CD9F3-55D0-4246-80D9-7CE557C3DA75}" type="pres">
      <dgm:prSet presAssocID="{76C9202B-5D0B-425C-9AA3-B9D868B23C1D}" presName="node" presStyleLbl="node1" presStyleIdx="23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DD119D-8F84-403D-B4DD-609587C1DB9B}" type="pres">
      <dgm:prSet presAssocID="{733F8D4E-2907-4663-8395-59526340DEC7}" presName="sibTrans" presStyleCnt="0"/>
      <dgm:spPr/>
    </dgm:pt>
    <dgm:pt modelId="{B98B3C5B-08B4-4E85-8847-3758E4436245}" type="pres">
      <dgm:prSet presAssocID="{D58BA38F-D13A-4B43-A5DD-2A9CBB50C0D2}" presName="node" presStyleLbl="node1" presStyleIdx="24" presStyleCnt="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EA6744-8F19-431D-BD25-8236C025FE55}" srcId="{23CCB0E7-E3D7-49C1-BA85-6DBF7CBC5CAA}" destId="{1163C4E2-BF0D-4872-8797-4C12B3094D00}" srcOrd="15" destOrd="0" parTransId="{0162EB9C-1AC5-4752-BCA3-C43F4FEAD8B3}" sibTransId="{744F2522-7A16-463A-83CB-810B8C9D175A}"/>
    <dgm:cxn modelId="{510FF15E-D231-4EC6-9344-91F68F3662B5}" type="presOf" srcId="{1163C4E2-BF0D-4872-8797-4C12B3094D00}" destId="{3612102D-0717-4B43-87EE-CC6CE46163C5}" srcOrd="0" destOrd="0" presId="urn:microsoft.com/office/officeart/2005/8/layout/default#2"/>
    <dgm:cxn modelId="{67FBE9E5-E11F-4E0D-919B-A55992D0046E}" srcId="{23CCB0E7-E3D7-49C1-BA85-6DBF7CBC5CAA}" destId="{1532A9D3-3C04-4AC6-84CB-DE59C5C73DFE}" srcOrd="4" destOrd="0" parTransId="{2E15AB5B-185C-47F0-B964-E8F836D6095B}" sibTransId="{14F038D7-9154-47AE-AFE6-DE0C867F1F34}"/>
    <dgm:cxn modelId="{8B13CECB-CFB5-45A7-B0BF-F0B8A7D5952D}" type="presOf" srcId="{1532A9D3-3C04-4AC6-84CB-DE59C5C73DFE}" destId="{94129F3F-BDB4-47D1-B209-D6097FE557C4}" srcOrd="0" destOrd="0" presId="urn:microsoft.com/office/officeart/2005/8/layout/default#2"/>
    <dgm:cxn modelId="{2B4548D0-8224-4397-9547-B9D540C1A377}" type="presOf" srcId="{7F1BDC0C-33CD-49DC-9D2B-94B70A84860D}" destId="{E0865532-A5E1-403F-9F3D-5395C57039D5}" srcOrd="0" destOrd="0" presId="urn:microsoft.com/office/officeart/2005/8/layout/default#2"/>
    <dgm:cxn modelId="{0D55D90A-AE36-46CA-9BB6-0DF8AF934909}" type="presOf" srcId="{F65FA52B-7298-41C9-BB45-581222B19F0C}" destId="{0F95189B-4425-466F-8C53-84AC235721C2}" srcOrd="0" destOrd="0" presId="urn:microsoft.com/office/officeart/2005/8/layout/default#2"/>
    <dgm:cxn modelId="{0195391A-B6E2-4DB8-B534-D67BD3DB6A95}" srcId="{23CCB0E7-E3D7-49C1-BA85-6DBF7CBC5CAA}" destId="{9A6AA125-CE67-47B5-BDEF-809499875DB6}" srcOrd="2" destOrd="0" parTransId="{9DF78138-327B-4A9F-9026-3D5F0805A0E5}" sibTransId="{E274CABB-4957-447F-B296-457BCA855CD2}"/>
    <dgm:cxn modelId="{05666141-3FA3-465D-873D-41897C2A6E73}" srcId="{23CCB0E7-E3D7-49C1-BA85-6DBF7CBC5CAA}" destId="{E379DEA1-2977-4D0A-87E7-0E86A4E0F9CB}" srcOrd="16" destOrd="0" parTransId="{06A63536-64AD-40D0-AE4F-7E77702DB9EF}" sibTransId="{8988275E-73BC-48A8-9032-E8DD005C7A40}"/>
    <dgm:cxn modelId="{188128C5-0980-4029-A5FF-7C488DA11C8C}" srcId="{23CCB0E7-E3D7-49C1-BA85-6DBF7CBC5CAA}" destId="{3DDC9C37-5FFB-44F6-895C-9A70FC6B160E}" srcOrd="8" destOrd="0" parTransId="{24B8A19A-498E-40BE-B679-2B93B24B6338}" sibTransId="{3372EA5C-0A6B-4B52-A8DD-662C5871B9BF}"/>
    <dgm:cxn modelId="{8CEC3971-2666-42DF-B56C-D0E5CD741829}" srcId="{23CCB0E7-E3D7-49C1-BA85-6DBF7CBC5CAA}" destId="{9F15E414-92CF-4064-AEC2-B7BDAD3DE63B}" srcOrd="5" destOrd="0" parTransId="{840A1B01-247E-48F1-A2A8-F10E8EB680BF}" sibTransId="{DFE70D44-9241-4A31-AD56-992380FC8843}"/>
    <dgm:cxn modelId="{27E142A8-3E0D-42EE-8F41-95CE04121D1A}" srcId="{23CCB0E7-E3D7-49C1-BA85-6DBF7CBC5CAA}" destId="{C8D4A950-5FC2-43A8-ABD8-918AA48781E6}" srcOrd="12" destOrd="0" parTransId="{4C403F51-566E-463A-9379-FAF45566C2C6}" sibTransId="{0051B7BA-B920-4330-9515-D1D719BD981C}"/>
    <dgm:cxn modelId="{F7DDF127-4ED2-4B85-9979-BF838171DF8E}" srcId="{23CCB0E7-E3D7-49C1-BA85-6DBF7CBC5CAA}" destId="{3715A51D-ED3A-4E6F-AE1C-4FF916578EC0}" srcOrd="20" destOrd="0" parTransId="{311BB8A3-C3F6-487C-8676-5066D39A76D0}" sibTransId="{F691F37B-A501-4FE6-A269-E771319CF744}"/>
    <dgm:cxn modelId="{545FEB7C-3B24-44EC-B3BC-58E4067E2DEC}" srcId="{23CCB0E7-E3D7-49C1-BA85-6DBF7CBC5CAA}" destId="{3DA69BF8-3A9C-4AF5-BDD4-76C26D57967D}" srcOrd="10" destOrd="0" parTransId="{23DE398D-421B-4714-AC3B-50B9145B094D}" sibTransId="{5F3E9525-9F06-4ABC-8A79-E95DE0421272}"/>
    <dgm:cxn modelId="{D72C8A74-D4FC-41FC-BC54-75C4D6A04A14}" type="presOf" srcId="{474B88FC-FEEF-416C-9E51-44A90C932729}" destId="{93731ED3-79DC-4631-8B22-1DFBEFB937FD}" srcOrd="0" destOrd="0" presId="urn:microsoft.com/office/officeart/2005/8/layout/default#2"/>
    <dgm:cxn modelId="{4C1AC495-72BC-4525-B22E-9A7FB825A8A2}" type="presOf" srcId="{CC1F2543-86D8-4FEE-AFDE-C9A484CCB3B0}" destId="{3813EFC6-E6E4-4D93-BEA8-6F5F0E05F6F4}" srcOrd="0" destOrd="0" presId="urn:microsoft.com/office/officeart/2005/8/layout/default#2"/>
    <dgm:cxn modelId="{6E56ABC7-AFBF-4FE5-8463-01A86C26B9EE}" type="presOf" srcId="{2E56FD01-54A8-4D15-83F0-287C6CED946D}" destId="{3F76528A-F1E2-425A-A0EE-E9E85ECFF57B}" srcOrd="0" destOrd="0" presId="urn:microsoft.com/office/officeart/2005/8/layout/default#2"/>
    <dgm:cxn modelId="{B9CAC95E-2553-4F75-B25E-32F775025BAC}" srcId="{23CCB0E7-E3D7-49C1-BA85-6DBF7CBC5CAA}" destId="{7F1BDC0C-33CD-49DC-9D2B-94B70A84860D}" srcOrd="1" destOrd="0" parTransId="{8995FAF2-3B91-4AEF-9ACA-E603BA1C8A1D}" sibTransId="{08F243BC-CB1D-41D3-AAB0-0FD985020087}"/>
    <dgm:cxn modelId="{A55C8B02-1A12-44F0-B765-1E2D0E1DFF2B}" type="presOf" srcId="{23CCB0E7-E3D7-49C1-BA85-6DBF7CBC5CAA}" destId="{711BD9B6-C78B-4E35-AC41-068965D9600B}" srcOrd="0" destOrd="0" presId="urn:microsoft.com/office/officeart/2005/8/layout/default#2"/>
    <dgm:cxn modelId="{DD0330F5-0976-4DCD-A759-86C2C298D33B}" srcId="{23CCB0E7-E3D7-49C1-BA85-6DBF7CBC5CAA}" destId="{67AB3E0B-CBEE-41E1-8997-45AEAD35D4CD}" srcOrd="13" destOrd="0" parTransId="{791E848D-1C3A-4DE2-BB86-8C7480C57F4C}" sibTransId="{2F068330-E6CD-495E-8CCB-771A3C578659}"/>
    <dgm:cxn modelId="{373BFDB6-7500-4B8A-B21D-36E2AE138E3E}" type="presOf" srcId="{9A6AA125-CE67-47B5-BDEF-809499875DB6}" destId="{099B6F9A-0A72-492B-875A-70C23D4D5CD1}" srcOrd="0" destOrd="0" presId="urn:microsoft.com/office/officeart/2005/8/layout/default#2"/>
    <dgm:cxn modelId="{535643BE-71CD-4D43-8C4F-CEEFC55BB01B}" type="presOf" srcId="{E379DEA1-2977-4D0A-87E7-0E86A4E0F9CB}" destId="{72A44B8E-53A4-4406-AE06-93E9A4239BCE}" srcOrd="0" destOrd="0" presId="urn:microsoft.com/office/officeart/2005/8/layout/default#2"/>
    <dgm:cxn modelId="{6ABDBC77-5EC6-42D2-8AC8-6CB8A0AED1B4}" srcId="{23CCB0E7-E3D7-49C1-BA85-6DBF7CBC5CAA}" destId="{EF6FEF49-5086-4091-8285-CCD44529B050}" srcOrd="22" destOrd="0" parTransId="{773DCDC3-DA30-4C87-8AAE-71AD4B8CBF0A}" sibTransId="{67B0ABD7-770B-4AE2-B53E-FF3D4714E1C6}"/>
    <dgm:cxn modelId="{B58B6600-BF4E-4BCB-BD48-ADF4DDE129B3}" type="presOf" srcId="{3DDC9C37-5FFB-44F6-895C-9A70FC6B160E}" destId="{609B1358-71CC-4DC0-833D-7E80A48BFAEB}" srcOrd="0" destOrd="0" presId="urn:microsoft.com/office/officeart/2005/8/layout/default#2"/>
    <dgm:cxn modelId="{EAF28374-554C-41E7-9163-5EC1611CF0FC}" type="presOf" srcId="{C9518A4A-7768-465D-97F8-75B23FBFCF47}" destId="{1A22CF9A-25AE-41E9-9C0A-0E19CD190BBD}" srcOrd="0" destOrd="0" presId="urn:microsoft.com/office/officeart/2005/8/layout/default#2"/>
    <dgm:cxn modelId="{2B4F3159-CD08-448C-B1E6-73433A7BBCD2}" type="presOf" srcId="{8552B02A-DE2F-449C-BC0C-F44D8420FD64}" destId="{07AEB55D-EC37-41A6-AFC9-1942D89DD413}" srcOrd="0" destOrd="0" presId="urn:microsoft.com/office/officeart/2005/8/layout/default#2"/>
    <dgm:cxn modelId="{8B9FF01F-B406-4129-BB8C-7A33D4A1F9C7}" srcId="{23CCB0E7-E3D7-49C1-BA85-6DBF7CBC5CAA}" destId="{E164F3A2-389D-45BB-BFF2-D642C5F7A57D}" srcOrd="14" destOrd="0" parTransId="{ED9A8AA2-5C0A-4CE6-8CAD-959B568DAAC5}" sibTransId="{244B7356-FAA7-4C27-98C3-4135E6085AF9}"/>
    <dgm:cxn modelId="{1306DC9C-EAFE-48D4-B62B-97B4F8B9548E}" type="presOf" srcId="{8AAF7136-E8A4-45A3-A7CC-36FF9C9426FB}" destId="{277FB307-F2CD-4FB7-974E-C1F6EF0D534B}" srcOrd="0" destOrd="0" presId="urn:microsoft.com/office/officeart/2005/8/layout/default#2"/>
    <dgm:cxn modelId="{B7D2CB0D-83CA-4E5F-9A4C-DECE4208D730}" srcId="{23CCB0E7-E3D7-49C1-BA85-6DBF7CBC5CAA}" destId="{AA34951F-F5EB-4C02-950C-074BFBE3ED41}" srcOrd="9" destOrd="0" parTransId="{C3800F56-602C-41FC-8B3E-3252402C559E}" sibTransId="{F92AB090-C5B6-4831-891B-7C9E5642863A}"/>
    <dgm:cxn modelId="{14144BC5-211E-481C-AB30-F77A36416D87}" type="presOf" srcId="{EAB1A788-7A72-4948-94DD-2014C24967C6}" destId="{6D62A4E3-A3FD-42D6-AC5D-CC2756B73398}" srcOrd="0" destOrd="0" presId="urn:microsoft.com/office/officeart/2005/8/layout/default#2"/>
    <dgm:cxn modelId="{8BFAE273-B750-46E9-9BD7-0CDE4AC89747}" srcId="{23CCB0E7-E3D7-49C1-BA85-6DBF7CBC5CAA}" destId="{8552B02A-DE2F-449C-BC0C-F44D8420FD64}" srcOrd="6" destOrd="0" parTransId="{D6FFE3EB-3079-495A-BC06-4EBFB0175508}" sibTransId="{BAC885E7-94A3-4273-8BFD-1B89356970EA}"/>
    <dgm:cxn modelId="{0E4C1BC5-09EF-47CF-994F-51AFBEF99A66}" srcId="{23CCB0E7-E3D7-49C1-BA85-6DBF7CBC5CAA}" destId="{CEF6F739-C7DC-40DA-89F2-3643D92D8561}" srcOrd="18" destOrd="0" parTransId="{49FD8011-946B-4F5F-B0B4-756810FDDDF4}" sibTransId="{5531A99F-1E91-4B08-98C0-702B3D3FF37D}"/>
    <dgm:cxn modelId="{E74CFA49-E8C9-4241-BDF7-95438754AB27}" type="presOf" srcId="{76C9202B-5D0B-425C-9AA3-B9D868B23C1D}" destId="{398CD9F3-55D0-4246-80D9-7CE557C3DA75}" srcOrd="0" destOrd="0" presId="urn:microsoft.com/office/officeart/2005/8/layout/default#2"/>
    <dgm:cxn modelId="{03F4A2E9-8BAA-4B5A-AF28-719E121FC8A2}" type="presOf" srcId="{C8D4A950-5FC2-43A8-ABD8-918AA48781E6}" destId="{21764563-EB84-4B76-AE9B-888A3E9BF2A2}" srcOrd="0" destOrd="0" presId="urn:microsoft.com/office/officeart/2005/8/layout/default#2"/>
    <dgm:cxn modelId="{7A989D74-DA1B-4D8F-A4F6-8AB10E4975BC}" type="presOf" srcId="{9F15E414-92CF-4064-AEC2-B7BDAD3DE63B}" destId="{BADE0D82-60B9-417A-9153-AA6C83BADD1C}" srcOrd="0" destOrd="0" presId="urn:microsoft.com/office/officeart/2005/8/layout/default#2"/>
    <dgm:cxn modelId="{9E6B2C85-4E03-483D-9028-FD68D922219A}" type="presOf" srcId="{AA34951F-F5EB-4C02-950C-074BFBE3ED41}" destId="{02999998-A5C9-49AE-907A-0057508763FC}" srcOrd="0" destOrd="0" presId="urn:microsoft.com/office/officeart/2005/8/layout/default#2"/>
    <dgm:cxn modelId="{AD51F97D-C739-430E-9C67-64609D5B9831}" srcId="{23CCB0E7-E3D7-49C1-BA85-6DBF7CBC5CAA}" destId="{C9518A4A-7768-465D-97F8-75B23FBFCF47}" srcOrd="0" destOrd="0" parTransId="{AFAD2B73-E91C-45AF-B5A3-3C8039A273FC}" sibTransId="{B8F62D47-75A9-46E8-8AFD-BC6E229EFE98}"/>
    <dgm:cxn modelId="{C6134AF1-B7BC-4DEC-BD7B-E9DAB4A4E73A}" type="presOf" srcId="{E164F3A2-389D-45BB-BFF2-D642C5F7A57D}" destId="{4E373DE6-ED9C-4CBF-A012-0E27BB85C8E4}" srcOrd="0" destOrd="0" presId="urn:microsoft.com/office/officeart/2005/8/layout/default#2"/>
    <dgm:cxn modelId="{15DD10D6-2673-4A22-B83D-415E8EA704C5}" srcId="{23CCB0E7-E3D7-49C1-BA85-6DBF7CBC5CAA}" destId="{CC1F2543-86D8-4FEE-AFDE-C9A484CCB3B0}" srcOrd="21" destOrd="0" parTransId="{9029F132-3AE9-4D70-B416-FBAA04238A7A}" sibTransId="{C787AA4D-0CC0-47AE-A23C-D5A58F1E131D}"/>
    <dgm:cxn modelId="{5EFBDC63-5663-4453-AFE2-81F9F344368B}" srcId="{23CCB0E7-E3D7-49C1-BA85-6DBF7CBC5CAA}" destId="{D58BA38F-D13A-4B43-A5DD-2A9CBB50C0D2}" srcOrd="24" destOrd="0" parTransId="{B1A0AC12-B150-4E7E-8E19-5C33E9AA2126}" sibTransId="{D25E9A38-9F79-4B41-B880-5EDABAA3DA7D}"/>
    <dgm:cxn modelId="{5064EEF6-1B94-431B-8C9F-AFABAB2FEA52}" type="presOf" srcId="{D58BA38F-D13A-4B43-A5DD-2A9CBB50C0D2}" destId="{B98B3C5B-08B4-4E85-8847-3758E4436245}" srcOrd="0" destOrd="0" presId="urn:microsoft.com/office/officeart/2005/8/layout/default#2"/>
    <dgm:cxn modelId="{D2CB4048-E810-4464-95E7-995050A068C8}" type="presOf" srcId="{CEF6F739-C7DC-40DA-89F2-3643D92D8561}" destId="{3FB42428-9DD4-48A6-91F7-8DB9C3C9F478}" srcOrd="0" destOrd="0" presId="urn:microsoft.com/office/officeart/2005/8/layout/default#2"/>
    <dgm:cxn modelId="{E57025A3-42AE-47C1-90E8-5C8772B22B7C}" srcId="{23CCB0E7-E3D7-49C1-BA85-6DBF7CBC5CAA}" destId="{474B88FC-FEEF-416C-9E51-44A90C932729}" srcOrd="3" destOrd="0" parTransId="{FB1FBD70-4D97-4B10-9E13-221C659E343D}" sibTransId="{8182C029-705E-460E-8D75-B9C31E7AB3FF}"/>
    <dgm:cxn modelId="{2FB7D1FE-FF3B-4DD4-B861-F0F1A0F69C88}" srcId="{23CCB0E7-E3D7-49C1-BA85-6DBF7CBC5CAA}" destId="{F65FA52B-7298-41C9-BB45-581222B19F0C}" srcOrd="17" destOrd="0" parTransId="{5B42E84C-672D-47B3-9E6F-EDBDBD1933C5}" sibTransId="{51BC93FE-504F-499C-8C19-D74F78EFF722}"/>
    <dgm:cxn modelId="{578153D3-77B2-47ED-AC0A-0D7517C446B2}" srcId="{23CCB0E7-E3D7-49C1-BA85-6DBF7CBC5CAA}" destId="{76C9202B-5D0B-425C-9AA3-B9D868B23C1D}" srcOrd="23" destOrd="0" parTransId="{89C514E4-0288-4325-9C00-45C7C0847BC5}" sibTransId="{733F8D4E-2907-4663-8395-59526340DEC7}"/>
    <dgm:cxn modelId="{BD430DA5-C491-4FCD-A44B-1084D3E755D0}" type="presOf" srcId="{3DA69BF8-3A9C-4AF5-BDD4-76C26D57967D}" destId="{FC74C3A5-2344-4DEC-A00F-05B529DA0231}" srcOrd="0" destOrd="0" presId="urn:microsoft.com/office/officeart/2005/8/layout/default#2"/>
    <dgm:cxn modelId="{1B065A64-3931-4073-B53D-FAC63DED1CBA}" type="presOf" srcId="{67AB3E0B-CBEE-41E1-8997-45AEAD35D4CD}" destId="{A041FE70-2D01-4B72-A116-A20A332F5987}" srcOrd="0" destOrd="0" presId="urn:microsoft.com/office/officeart/2005/8/layout/default#2"/>
    <dgm:cxn modelId="{8E00F215-2F69-466F-A87D-0653B8E2DC4C}" type="presOf" srcId="{EF6FEF49-5086-4091-8285-CCD44529B050}" destId="{BA5AB886-8025-4300-98BE-345C0B7DAE61}" srcOrd="0" destOrd="0" presId="urn:microsoft.com/office/officeart/2005/8/layout/default#2"/>
    <dgm:cxn modelId="{30260520-DE7A-4F7E-9C2B-ACA8EAD93575}" type="presOf" srcId="{3715A51D-ED3A-4E6F-AE1C-4FF916578EC0}" destId="{552872F9-4E5E-4C36-BCDD-2E793D94FB64}" srcOrd="0" destOrd="0" presId="urn:microsoft.com/office/officeart/2005/8/layout/default#2"/>
    <dgm:cxn modelId="{F43E9E8E-576F-472C-AB3A-B025FC96316C}" srcId="{23CCB0E7-E3D7-49C1-BA85-6DBF7CBC5CAA}" destId="{EAB1A788-7A72-4948-94DD-2014C24967C6}" srcOrd="11" destOrd="0" parTransId="{260B2EF2-A7FD-4DBC-8569-4ED1DB1F2665}" sibTransId="{3E52AA0F-BE40-4571-B051-C158EA4B5761}"/>
    <dgm:cxn modelId="{BF6C91A6-C1F0-4C85-ACBB-02C01EFF5837}" srcId="{23CCB0E7-E3D7-49C1-BA85-6DBF7CBC5CAA}" destId="{2E56FD01-54A8-4D15-83F0-287C6CED946D}" srcOrd="7" destOrd="0" parTransId="{50437465-E22E-4623-8543-22D8B374C5B1}" sibTransId="{BBD79102-0765-4FE0-8540-50FD896B71CC}"/>
    <dgm:cxn modelId="{6F465D9A-5EA8-40B1-87F0-72294F265C4C}" srcId="{23CCB0E7-E3D7-49C1-BA85-6DBF7CBC5CAA}" destId="{8AAF7136-E8A4-45A3-A7CC-36FF9C9426FB}" srcOrd="19" destOrd="0" parTransId="{2077FBA0-8DBB-4FC6-BCC0-4CEE74DE38C1}" sibTransId="{22086595-C210-431D-AEE0-484C13140E92}"/>
    <dgm:cxn modelId="{4750C17D-3841-4D35-B145-935D039D2631}" type="presParOf" srcId="{711BD9B6-C78B-4E35-AC41-068965D9600B}" destId="{1A22CF9A-25AE-41E9-9C0A-0E19CD190BBD}" srcOrd="0" destOrd="0" presId="urn:microsoft.com/office/officeart/2005/8/layout/default#2"/>
    <dgm:cxn modelId="{A34C233D-9A98-41FE-9D01-2B8885AA7F28}" type="presParOf" srcId="{711BD9B6-C78B-4E35-AC41-068965D9600B}" destId="{90B470EC-B896-46B2-972E-1397DAF888F7}" srcOrd="1" destOrd="0" presId="urn:microsoft.com/office/officeart/2005/8/layout/default#2"/>
    <dgm:cxn modelId="{E48FC329-2168-4B99-A5E6-9D9A6FE698D1}" type="presParOf" srcId="{711BD9B6-C78B-4E35-AC41-068965D9600B}" destId="{E0865532-A5E1-403F-9F3D-5395C57039D5}" srcOrd="2" destOrd="0" presId="urn:microsoft.com/office/officeart/2005/8/layout/default#2"/>
    <dgm:cxn modelId="{603543B2-B2E2-487C-9E56-538CCF2260D2}" type="presParOf" srcId="{711BD9B6-C78B-4E35-AC41-068965D9600B}" destId="{E667D075-98AC-4C1D-8E26-E0240B33E759}" srcOrd="3" destOrd="0" presId="urn:microsoft.com/office/officeart/2005/8/layout/default#2"/>
    <dgm:cxn modelId="{E81F9E0B-A15E-4E6E-B814-80C1482DE21E}" type="presParOf" srcId="{711BD9B6-C78B-4E35-AC41-068965D9600B}" destId="{099B6F9A-0A72-492B-875A-70C23D4D5CD1}" srcOrd="4" destOrd="0" presId="urn:microsoft.com/office/officeart/2005/8/layout/default#2"/>
    <dgm:cxn modelId="{23B532FC-127B-495D-ACCB-CE48B46DA390}" type="presParOf" srcId="{711BD9B6-C78B-4E35-AC41-068965D9600B}" destId="{1CE4EC5F-3E9C-4C9E-90D0-FA444FB4B1A0}" srcOrd="5" destOrd="0" presId="urn:microsoft.com/office/officeart/2005/8/layout/default#2"/>
    <dgm:cxn modelId="{3CCFBE20-3345-4AB3-9078-06BFBBB9B757}" type="presParOf" srcId="{711BD9B6-C78B-4E35-AC41-068965D9600B}" destId="{93731ED3-79DC-4631-8B22-1DFBEFB937FD}" srcOrd="6" destOrd="0" presId="urn:microsoft.com/office/officeart/2005/8/layout/default#2"/>
    <dgm:cxn modelId="{B47A170B-F545-44C5-9D33-BDF40DE31160}" type="presParOf" srcId="{711BD9B6-C78B-4E35-AC41-068965D9600B}" destId="{02A31332-5A2D-4355-9D9D-C607CF18CB63}" srcOrd="7" destOrd="0" presId="urn:microsoft.com/office/officeart/2005/8/layout/default#2"/>
    <dgm:cxn modelId="{9587CD6A-B649-4934-9B35-4EB67DB0A6B6}" type="presParOf" srcId="{711BD9B6-C78B-4E35-AC41-068965D9600B}" destId="{94129F3F-BDB4-47D1-B209-D6097FE557C4}" srcOrd="8" destOrd="0" presId="urn:microsoft.com/office/officeart/2005/8/layout/default#2"/>
    <dgm:cxn modelId="{96402128-7269-40CE-8547-09B9B0B15DF7}" type="presParOf" srcId="{711BD9B6-C78B-4E35-AC41-068965D9600B}" destId="{B75ED3C9-124E-4049-A23D-AF1C020CCCA9}" srcOrd="9" destOrd="0" presId="urn:microsoft.com/office/officeart/2005/8/layout/default#2"/>
    <dgm:cxn modelId="{FC43231D-99A4-49FA-AD5F-6317D36DEB03}" type="presParOf" srcId="{711BD9B6-C78B-4E35-AC41-068965D9600B}" destId="{BADE0D82-60B9-417A-9153-AA6C83BADD1C}" srcOrd="10" destOrd="0" presId="urn:microsoft.com/office/officeart/2005/8/layout/default#2"/>
    <dgm:cxn modelId="{F36C9DF6-0522-43C9-AAC4-2E48D7C7DF4C}" type="presParOf" srcId="{711BD9B6-C78B-4E35-AC41-068965D9600B}" destId="{40490F0B-FD2C-4A4F-BC19-BC7E619A2E29}" srcOrd="11" destOrd="0" presId="urn:microsoft.com/office/officeart/2005/8/layout/default#2"/>
    <dgm:cxn modelId="{3CDBD7E8-44C4-4C23-B2B2-C56E68A577D3}" type="presParOf" srcId="{711BD9B6-C78B-4E35-AC41-068965D9600B}" destId="{07AEB55D-EC37-41A6-AFC9-1942D89DD413}" srcOrd="12" destOrd="0" presId="urn:microsoft.com/office/officeart/2005/8/layout/default#2"/>
    <dgm:cxn modelId="{3CF51E9E-1C8E-4558-A739-336EDAEC83BF}" type="presParOf" srcId="{711BD9B6-C78B-4E35-AC41-068965D9600B}" destId="{B904652D-F94D-4918-A3D3-1EB7BDD3184E}" srcOrd="13" destOrd="0" presId="urn:microsoft.com/office/officeart/2005/8/layout/default#2"/>
    <dgm:cxn modelId="{E29B0D14-401E-4D3D-B7C1-2B97EE501839}" type="presParOf" srcId="{711BD9B6-C78B-4E35-AC41-068965D9600B}" destId="{3F76528A-F1E2-425A-A0EE-E9E85ECFF57B}" srcOrd="14" destOrd="0" presId="urn:microsoft.com/office/officeart/2005/8/layout/default#2"/>
    <dgm:cxn modelId="{76B8DB6C-E00A-484C-A248-F20AB2D72A5B}" type="presParOf" srcId="{711BD9B6-C78B-4E35-AC41-068965D9600B}" destId="{D4B0F103-5B59-4743-80C3-F8E6B2D5C49D}" srcOrd="15" destOrd="0" presId="urn:microsoft.com/office/officeart/2005/8/layout/default#2"/>
    <dgm:cxn modelId="{4B529AE2-F998-410E-B5F8-E13F28E07BF0}" type="presParOf" srcId="{711BD9B6-C78B-4E35-AC41-068965D9600B}" destId="{609B1358-71CC-4DC0-833D-7E80A48BFAEB}" srcOrd="16" destOrd="0" presId="urn:microsoft.com/office/officeart/2005/8/layout/default#2"/>
    <dgm:cxn modelId="{075763EC-D737-4AB7-806E-367D2551C710}" type="presParOf" srcId="{711BD9B6-C78B-4E35-AC41-068965D9600B}" destId="{EFA52EFE-FADC-47B8-BCBC-40FEA27A080B}" srcOrd="17" destOrd="0" presId="urn:microsoft.com/office/officeart/2005/8/layout/default#2"/>
    <dgm:cxn modelId="{B2BF478D-EA0D-4370-A8CA-E3A2D4FA8643}" type="presParOf" srcId="{711BD9B6-C78B-4E35-AC41-068965D9600B}" destId="{02999998-A5C9-49AE-907A-0057508763FC}" srcOrd="18" destOrd="0" presId="urn:microsoft.com/office/officeart/2005/8/layout/default#2"/>
    <dgm:cxn modelId="{A812DF78-6CAA-43CB-9348-91A5F6A4DB26}" type="presParOf" srcId="{711BD9B6-C78B-4E35-AC41-068965D9600B}" destId="{7CAB7333-48C1-4787-9948-3C020B75DA84}" srcOrd="19" destOrd="0" presId="urn:microsoft.com/office/officeart/2005/8/layout/default#2"/>
    <dgm:cxn modelId="{BC8F0FA8-381A-4FCA-9B93-9410C8F61A65}" type="presParOf" srcId="{711BD9B6-C78B-4E35-AC41-068965D9600B}" destId="{FC74C3A5-2344-4DEC-A00F-05B529DA0231}" srcOrd="20" destOrd="0" presId="urn:microsoft.com/office/officeart/2005/8/layout/default#2"/>
    <dgm:cxn modelId="{D3997EB4-6CA1-49B9-9F1F-1390EBE004C2}" type="presParOf" srcId="{711BD9B6-C78B-4E35-AC41-068965D9600B}" destId="{1227E680-8749-4A6F-B208-4F5580B3FDCE}" srcOrd="21" destOrd="0" presId="urn:microsoft.com/office/officeart/2005/8/layout/default#2"/>
    <dgm:cxn modelId="{9947417D-8240-465D-8B8E-23F48E3B53D0}" type="presParOf" srcId="{711BD9B6-C78B-4E35-AC41-068965D9600B}" destId="{6D62A4E3-A3FD-42D6-AC5D-CC2756B73398}" srcOrd="22" destOrd="0" presId="urn:microsoft.com/office/officeart/2005/8/layout/default#2"/>
    <dgm:cxn modelId="{307D19B6-C400-4ABA-977D-FDFCD411BDD7}" type="presParOf" srcId="{711BD9B6-C78B-4E35-AC41-068965D9600B}" destId="{A62F90F8-47C6-4247-A2BA-DC4A9903094D}" srcOrd="23" destOrd="0" presId="urn:microsoft.com/office/officeart/2005/8/layout/default#2"/>
    <dgm:cxn modelId="{BEE5FD5C-6D43-468C-9DDF-A160471433AB}" type="presParOf" srcId="{711BD9B6-C78B-4E35-AC41-068965D9600B}" destId="{21764563-EB84-4B76-AE9B-888A3E9BF2A2}" srcOrd="24" destOrd="0" presId="urn:microsoft.com/office/officeart/2005/8/layout/default#2"/>
    <dgm:cxn modelId="{33E6A731-5FE9-4F72-9791-AFE3713D914C}" type="presParOf" srcId="{711BD9B6-C78B-4E35-AC41-068965D9600B}" destId="{82BA379E-133F-423D-8256-C505F7A73FF9}" srcOrd="25" destOrd="0" presId="urn:microsoft.com/office/officeart/2005/8/layout/default#2"/>
    <dgm:cxn modelId="{506B7226-F435-4B9A-812C-FA5DC3A0C346}" type="presParOf" srcId="{711BD9B6-C78B-4E35-AC41-068965D9600B}" destId="{A041FE70-2D01-4B72-A116-A20A332F5987}" srcOrd="26" destOrd="0" presId="urn:microsoft.com/office/officeart/2005/8/layout/default#2"/>
    <dgm:cxn modelId="{2B6C22DA-088C-4ADD-BCE8-88AE73DC8792}" type="presParOf" srcId="{711BD9B6-C78B-4E35-AC41-068965D9600B}" destId="{2502C7F9-5608-4896-8F4D-A557D5B476D1}" srcOrd="27" destOrd="0" presId="urn:microsoft.com/office/officeart/2005/8/layout/default#2"/>
    <dgm:cxn modelId="{5B30FD31-1950-4CB3-A164-ED753DD99F97}" type="presParOf" srcId="{711BD9B6-C78B-4E35-AC41-068965D9600B}" destId="{4E373DE6-ED9C-4CBF-A012-0E27BB85C8E4}" srcOrd="28" destOrd="0" presId="urn:microsoft.com/office/officeart/2005/8/layout/default#2"/>
    <dgm:cxn modelId="{992819B2-6882-412D-B1FF-ECFCE28FFE52}" type="presParOf" srcId="{711BD9B6-C78B-4E35-AC41-068965D9600B}" destId="{32167346-92C6-4062-AB72-EFF0CF5474B0}" srcOrd="29" destOrd="0" presId="urn:microsoft.com/office/officeart/2005/8/layout/default#2"/>
    <dgm:cxn modelId="{15B72EE4-4B2E-4200-931A-21C3AF01E61E}" type="presParOf" srcId="{711BD9B6-C78B-4E35-AC41-068965D9600B}" destId="{3612102D-0717-4B43-87EE-CC6CE46163C5}" srcOrd="30" destOrd="0" presId="urn:microsoft.com/office/officeart/2005/8/layout/default#2"/>
    <dgm:cxn modelId="{7AEA5D5A-927E-4027-8BC1-4C9D540D5A42}" type="presParOf" srcId="{711BD9B6-C78B-4E35-AC41-068965D9600B}" destId="{331BC562-26A8-4EBF-B8DD-5F9EBC25A6B0}" srcOrd="31" destOrd="0" presId="urn:microsoft.com/office/officeart/2005/8/layout/default#2"/>
    <dgm:cxn modelId="{38CE9BF9-FC23-4EE1-81CF-D63E723FA23A}" type="presParOf" srcId="{711BD9B6-C78B-4E35-AC41-068965D9600B}" destId="{72A44B8E-53A4-4406-AE06-93E9A4239BCE}" srcOrd="32" destOrd="0" presId="urn:microsoft.com/office/officeart/2005/8/layout/default#2"/>
    <dgm:cxn modelId="{97EB119A-CA87-4278-A8B5-B71E3EEF411F}" type="presParOf" srcId="{711BD9B6-C78B-4E35-AC41-068965D9600B}" destId="{18B4BD16-EC85-4034-94AC-1FE58866AB5B}" srcOrd="33" destOrd="0" presId="urn:microsoft.com/office/officeart/2005/8/layout/default#2"/>
    <dgm:cxn modelId="{005B1E50-F37C-420A-8A31-1AE4270577F2}" type="presParOf" srcId="{711BD9B6-C78B-4E35-AC41-068965D9600B}" destId="{0F95189B-4425-466F-8C53-84AC235721C2}" srcOrd="34" destOrd="0" presId="urn:microsoft.com/office/officeart/2005/8/layout/default#2"/>
    <dgm:cxn modelId="{40AF4B01-54C7-4AB1-8FB5-75CFD6110A75}" type="presParOf" srcId="{711BD9B6-C78B-4E35-AC41-068965D9600B}" destId="{685A6E8E-EC08-4D9F-9A87-4C986AA14F98}" srcOrd="35" destOrd="0" presId="urn:microsoft.com/office/officeart/2005/8/layout/default#2"/>
    <dgm:cxn modelId="{9F4E234C-06DB-4E0B-BF97-2419482DD079}" type="presParOf" srcId="{711BD9B6-C78B-4E35-AC41-068965D9600B}" destId="{3FB42428-9DD4-48A6-91F7-8DB9C3C9F478}" srcOrd="36" destOrd="0" presId="urn:microsoft.com/office/officeart/2005/8/layout/default#2"/>
    <dgm:cxn modelId="{A260A0F1-667E-4BA1-9B27-9F700AB0BDF2}" type="presParOf" srcId="{711BD9B6-C78B-4E35-AC41-068965D9600B}" destId="{65C3C665-FBFB-4237-9916-1DBAB8E16D15}" srcOrd="37" destOrd="0" presId="urn:microsoft.com/office/officeart/2005/8/layout/default#2"/>
    <dgm:cxn modelId="{54017113-0053-4868-BFAA-8C845EFF9D82}" type="presParOf" srcId="{711BD9B6-C78B-4E35-AC41-068965D9600B}" destId="{277FB307-F2CD-4FB7-974E-C1F6EF0D534B}" srcOrd="38" destOrd="0" presId="urn:microsoft.com/office/officeart/2005/8/layout/default#2"/>
    <dgm:cxn modelId="{00F6B3DA-F5A8-4D56-A162-5FD9B2599495}" type="presParOf" srcId="{711BD9B6-C78B-4E35-AC41-068965D9600B}" destId="{743E88A0-319D-4E98-9F59-54BF29CC38C5}" srcOrd="39" destOrd="0" presId="urn:microsoft.com/office/officeart/2005/8/layout/default#2"/>
    <dgm:cxn modelId="{87CBA271-BBF5-4862-9E50-6654F68F4D70}" type="presParOf" srcId="{711BD9B6-C78B-4E35-AC41-068965D9600B}" destId="{552872F9-4E5E-4C36-BCDD-2E793D94FB64}" srcOrd="40" destOrd="0" presId="urn:microsoft.com/office/officeart/2005/8/layout/default#2"/>
    <dgm:cxn modelId="{F705814A-D171-4033-80F0-EA934B600E1B}" type="presParOf" srcId="{711BD9B6-C78B-4E35-AC41-068965D9600B}" destId="{1BD7D65A-92E1-469D-B536-EE5231D42B24}" srcOrd="41" destOrd="0" presId="urn:microsoft.com/office/officeart/2005/8/layout/default#2"/>
    <dgm:cxn modelId="{91F9B20F-364D-447F-BB6B-EEFB8E179B00}" type="presParOf" srcId="{711BD9B6-C78B-4E35-AC41-068965D9600B}" destId="{3813EFC6-E6E4-4D93-BEA8-6F5F0E05F6F4}" srcOrd="42" destOrd="0" presId="urn:microsoft.com/office/officeart/2005/8/layout/default#2"/>
    <dgm:cxn modelId="{BAB04F82-309B-490D-8368-DD228555D48D}" type="presParOf" srcId="{711BD9B6-C78B-4E35-AC41-068965D9600B}" destId="{A836D4DC-459F-41FD-BB2E-934D604E712F}" srcOrd="43" destOrd="0" presId="urn:microsoft.com/office/officeart/2005/8/layout/default#2"/>
    <dgm:cxn modelId="{50F26E65-D585-4955-B99F-40E5D97A09A1}" type="presParOf" srcId="{711BD9B6-C78B-4E35-AC41-068965D9600B}" destId="{BA5AB886-8025-4300-98BE-345C0B7DAE61}" srcOrd="44" destOrd="0" presId="urn:microsoft.com/office/officeart/2005/8/layout/default#2"/>
    <dgm:cxn modelId="{BA557427-CBF2-4B8F-9F3D-ADB854DF38D0}" type="presParOf" srcId="{711BD9B6-C78B-4E35-AC41-068965D9600B}" destId="{BD99EB1F-AD7B-4709-A237-1034AE842740}" srcOrd="45" destOrd="0" presId="urn:microsoft.com/office/officeart/2005/8/layout/default#2"/>
    <dgm:cxn modelId="{60A71AF1-A7BE-469F-91ED-8E4D767CEE2B}" type="presParOf" srcId="{711BD9B6-C78B-4E35-AC41-068965D9600B}" destId="{398CD9F3-55D0-4246-80D9-7CE557C3DA75}" srcOrd="46" destOrd="0" presId="urn:microsoft.com/office/officeart/2005/8/layout/default#2"/>
    <dgm:cxn modelId="{3D9A2C31-01FB-48A5-9598-1E5C04C1AD22}" type="presParOf" srcId="{711BD9B6-C78B-4E35-AC41-068965D9600B}" destId="{C4DD119D-8F84-403D-B4DD-609587C1DB9B}" srcOrd="47" destOrd="0" presId="urn:microsoft.com/office/officeart/2005/8/layout/default#2"/>
    <dgm:cxn modelId="{E2EBCA9C-B07B-4585-A632-5139610A9CAF}" type="presParOf" srcId="{711BD9B6-C78B-4E35-AC41-068965D9600B}" destId="{B98B3C5B-08B4-4E85-8847-3758E4436245}" srcOrd="4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60011-94B9-4B2C-AC4A-4E5FC06B520E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2ED50-28EF-4F30-AA50-0B64C6E62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689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640" units="cm"/>
        </inkml:traceFormat>
        <inkml:channelProperties>
          <inkml:channelProperty channel="X" name="resolution" value="31" units="1/cm"/>
          <inkml:channelProperty channel="Y" name="resolution" value="32" units="1/cm"/>
        </inkml:channelProperties>
      </inkml:inkSource>
      <inkml:timestamp xml:id="ts0" timeString="2011-05-17T21:06:30.47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7D87-A12F-4BDD-A5C8-CDC9F9C4AB2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FE0BD-939D-4701-811F-AD74E57B08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14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85C7B-09C4-4BBB-8CF8-645F51E4778C}" type="slidenum">
              <a:rPr lang="ru-RU"/>
              <a:pPr/>
              <a:t>1</a:t>
            </a:fld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58186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FE0BD-939D-4701-811F-AD74E57B089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017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FE0BD-939D-4701-811F-AD74E57B089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1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C4C67-12BE-4A3C-8C57-DE82F3195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78853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54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55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56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57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58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59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0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1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2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3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4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5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6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7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8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69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70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71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72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73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74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78876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77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78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79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0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1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2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3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4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5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6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7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8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89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0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1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2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3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4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5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6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7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8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899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900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901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902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903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904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78905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906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78908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909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910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07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8913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78914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78915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gif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slide" Target="slide2.xml"/><Relationship Id="rId7" Type="http://schemas.openxmlformats.org/officeDocument/2006/relationships/image" Target="../media/image29.gif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1.gif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gif"/><Relationship Id="rId3" Type="http://schemas.openxmlformats.org/officeDocument/2006/relationships/slide" Target="slide2.xml"/><Relationship Id="rId7" Type="http://schemas.openxmlformats.org/officeDocument/2006/relationships/image" Target="../media/image38.gif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diagramLayout" Target="../diagrams/layout1.xml"/><Relationship Id="rId7" Type="http://schemas.openxmlformats.org/officeDocument/2006/relationships/customXml" Target="../ink/ink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gif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file:///A:\&#1055;&#1088;&#1086;&#1077;&#1082;&#1090;%20&#1042;&#1085;&#1077;&#1082;&#1083;&#1072;&#1089;&#1089;&#1085;&#1072;&#1103;%20&#1088;&#1072;&#1073;&#1086;&#1090;&#1072;%20&#1087;&#1086;%20&#1084;&#1072;&#1090;&#1077;&#1084;&#1072;&#1090;&#1080;&#1082;&#1077;%201.files\ris1.gif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&#1053;&#1086;&#1074;&#1072;&#1103;%20&#1087;&#1072;&#1087;&#1082;&#1072;\gif\timer%2001min.gif" TargetMode="External"/><Relationship Id="rId5" Type="http://schemas.openxmlformats.org/officeDocument/2006/relationships/slide" Target="slide2.xml"/><Relationship Id="rId4" Type="http://schemas.openxmlformats.org/officeDocument/2006/relationships/image" Target="../media/image4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slide" Target="slide2.xml"/><Relationship Id="rId4" Type="http://schemas.openxmlformats.org/officeDocument/2006/relationships/image" Target="../media/image41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5.wmf"/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slide" Target="slide2.xml"/><Relationship Id="rId11" Type="http://schemas.openxmlformats.org/officeDocument/2006/relationships/image" Target="../media/image9.png"/><Relationship Id="rId5" Type="http://schemas.openxmlformats.org/officeDocument/2006/relationships/image" Target="../media/image41.gif"/><Relationship Id="rId10" Type="http://schemas.openxmlformats.org/officeDocument/2006/relationships/image" Target="../media/image8.jpeg"/><Relationship Id="rId4" Type="http://schemas.openxmlformats.org/officeDocument/2006/relationships/slide" Target="slide5.xml"/><Relationship Id="rId9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oleObject" Target="../embeddings/oleObject15.bin"/><Relationship Id="rId3" Type="http://schemas.openxmlformats.org/officeDocument/2006/relationships/slide" Target="slide6.xml"/><Relationship Id="rId7" Type="http://schemas.openxmlformats.org/officeDocument/2006/relationships/image" Target="../media/image10.wmf"/><Relationship Id="rId12" Type="http://schemas.openxmlformats.org/officeDocument/2006/relationships/image" Target="../media/image12.wmf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4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4.bin"/><Relationship Id="rId5" Type="http://schemas.openxmlformats.org/officeDocument/2006/relationships/slide" Target="slide2.xml"/><Relationship Id="rId15" Type="http://schemas.openxmlformats.org/officeDocument/2006/relationships/oleObject" Target="../embeddings/oleObject16.bin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41.gif"/><Relationship Id="rId9" Type="http://schemas.openxmlformats.org/officeDocument/2006/relationships/image" Target="../media/image11.wmf"/><Relationship Id="rId14" Type="http://schemas.openxmlformats.org/officeDocument/2006/relationships/image" Target="../media/image13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41.gif"/><Relationship Id="rId7" Type="http://schemas.openxmlformats.org/officeDocument/2006/relationships/image" Target="../media/image17.gif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gif"/><Relationship Id="rId11" Type="http://schemas.openxmlformats.org/officeDocument/2006/relationships/image" Target="../media/image21.gif"/><Relationship Id="rId5" Type="http://schemas.openxmlformats.org/officeDocument/2006/relationships/image" Target="../media/image15.gif"/><Relationship Id="rId10" Type="http://schemas.openxmlformats.org/officeDocument/2006/relationships/image" Target="../media/image20.gif"/><Relationship Id="rId4" Type="http://schemas.openxmlformats.org/officeDocument/2006/relationships/slide" Target="slide2.xml"/><Relationship Id="rId9" Type="http://schemas.openxmlformats.org/officeDocument/2006/relationships/image" Target="../media/image19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2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28.xml"/><Relationship Id="rId4" Type="http://schemas.openxmlformats.org/officeDocument/2006/relationships/image" Target="../media/image41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audio" Target="../media/audio2.wav"/><Relationship Id="rId7" Type="http://schemas.openxmlformats.org/officeDocument/2006/relationships/slide" Target="slide2.xml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slide" Target="slide29.xml"/><Relationship Id="rId11" Type="http://schemas.openxmlformats.org/officeDocument/2006/relationships/oleObject" Target="../embeddings/oleObject18.bin"/><Relationship Id="rId5" Type="http://schemas.openxmlformats.org/officeDocument/2006/relationships/image" Target="../media/image41.gif"/><Relationship Id="rId10" Type="http://schemas.openxmlformats.org/officeDocument/2006/relationships/image" Target="../media/image23.wmf"/><Relationship Id="rId4" Type="http://schemas.openxmlformats.org/officeDocument/2006/relationships/slide" Target="slide9.xml"/><Relationship Id="rId9" Type="http://schemas.openxmlformats.org/officeDocument/2006/relationships/oleObject" Target="../embeddings/oleObject1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slide" Target="slide2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2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30.xml"/><Relationship Id="rId4" Type="http://schemas.openxmlformats.org/officeDocument/2006/relationships/image" Target="../media/image41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slide" Target="slide11.xml"/><Relationship Id="rId7" Type="http://schemas.openxmlformats.org/officeDocument/2006/relationships/image" Target="../media/image2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31.xml"/><Relationship Id="rId4" Type="http://schemas.openxmlformats.org/officeDocument/2006/relationships/image" Target="../media/image41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2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32.xml"/><Relationship Id="rId4" Type="http://schemas.openxmlformats.org/officeDocument/2006/relationships/image" Target="../media/image41.gi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41.gif"/><Relationship Id="rId7" Type="http://schemas.openxmlformats.org/officeDocument/2006/relationships/image" Target="../media/image27.gif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gif"/><Relationship Id="rId5" Type="http://schemas.openxmlformats.org/officeDocument/2006/relationships/slide" Target="slide2.xml"/><Relationship Id="rId10" Type="http://schemas.openxmlformats.org/officeDocument/2006/relationships/image" Target="../media/image30.gif"/><Relationship Id="rId4" Type="http://schemas.openxmlformats.org/officeDocument/2006/relationships/slide" Target="slide33.xml"/><Relationship Id="rId9" Type="http://schemas.openxmlformats.org/officeDocument/2006/relationships/image" Target="../media/image29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2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34.xml"/><Relationship Id="rId4" Type="http://schemas.openxmlformats.org/officeDocument/2006/relationships/image" Target="../media/image41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7" Type="http://schemas.openxmlformats.org/officeDocument/2006/relationships/image" Target="../media/image32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gif"/><Relationship Id="rId5" Type="http://schemas.openxmlformats.org/officeDocument/2006/relationships/slide" Target="slide2.xml"/><Relationship Id="rId4" Type="http://schemas.openxmlformats.org/officeDocument/2006/relationships/slide" Target="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gif"/><Relationship Id="rId5" Type="http://schemas.openxmlformats.org/officeDocument/2006/relationships/slide" Target="slide2.xml"/><Relationship Id="rId4" Type="http://schemas.openxmlformats.org/officeDocument/2006/relationships/slide" Target="slide3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41.gif"/><Relationship Id="rId7" Type="http://schemas.openxmlformats.org/officeDocument/2006/relationships/image" Target="../media/image33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gif"/><Relationship Id="rId5" Type="http://schemas.openxmlformats.org/officeDocument/2006/relationships/slide" Target="slide2.xml"/><Relationship Id="rId4" Type="http://schemas.openxmlformats.org/officeDocument/2006/relationships/slide" Target="slide3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41.gif"/><Relationship Id="rId7" Type="http://schemas.openxmlformats.org/officeDocument/2006/relationships/image" Target="../media/image36.gif"/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gif"/><Relationship Id="rId5" Type="http://schemas.openxmlformats.org/officeDocument/2006/relationships/slide" Target="slide2.xml"/><Relationship Id="rId10" Type="http://schemas.openxmlformats.org/officeDocument/2006/relationships/image" Target="../media/image39.gif"/><Relationship Id="rId4" Type="http://schemas.openxmlformats.org/officeDocument/2006/relationships/slide" Target="slide38.xml"/><Relationship Id="rId9" Type="http://schemas.openxmlformats.org/officeDocument/2006/relationships/image" Target="../media/image38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gif"/><Relationship Id="rId5" Type="http://schemas.openxmlformats.org/officeDocument/2006/relationships/slide" Target="slide2.xml"/><Relationship Id="rId4" Type="http://schemas.openxmlformats.org/officeDocument/2006/relationships/slide" Target="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slide" Target="slide2.xml"/><Relationship Id="rId4" Type="http://schemas.openxmlformats.org/officeDocument/2006/relationships/slide" Target="slide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image" Target="../media/image3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40.xml"/><Relationship Id="rId4" Type="http://schemas.openxmlformats.org/officeDocument/2006/relationships/image" Target="../media/image41.gi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file:///A:\&#1055;&#1088;&#1086;&#1077;&#1082;&#1090;%20&#1042;&#1085;&#1077;&#1082;&#1083;&#1072;&#1089;&#1089;&#1085;&#1072;&#1103;%20&#1088;&#1072;&#1073;&#1086;&#1090;&#1072;%20&#1087;&#1086;%20&#1084;&#1072;&#1090;&#1077;&#1084;&#1072;&#1090;&#1080;&#1082;&#1077;%201.files\ris1.gif" TargetMode="External"/><Relationship Id="rId3" Type="http://schemas.openxmlformats.org/officeDocument/2006/relationships/image" Target="../media/image41.gif"/><Relationship Id="rId7" Type="http://schemas.openxmlformats.org/officeDocument/2006/relationships/image" Target="../media/image40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gif"/><Relationship Id="rId5" Type="http://schemas.openxmlformats.org/officeDocument/2006/relationships/slide" Target="slide2.xml"/><Relationship Id="rId4" Type="http://schemas.openxmlformats.org/officeDocument/2006/relationships/slide" Target="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gif"/><Relationship Id="rId5" Type="http://schemas.openxmlformats.org/officeDocument/2006/relationships/slide" Target="slide2.xml"/><Relationship Id="rId4" Type="http://schemas.openxmlformats.org/officeDocument/2006/relationships/slide" Target="slide4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13" Type="http://schemas.openxmlformats.org/officeDocument/2006/relationships/image" Target="../media/image21.gif"/><Relationship Id="rId3" Type="http://schemas.openxmlformats.org/officeDocument/2006/relationships/image" Target="../media/image41.gif"/><Relationship Id="rId7" Type="http://schemas.openxmlformats.org/officeDocument/2006/relationships/image" Target="../media/image16.gif"/><Relationship Id="rId12" Type="http://schemas.openxmlformats.org/officeDocument/2006/relationships/image" Target="../media/image20.gif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gif"/><Relationship Id="rId11" Type="http://schemas.openxmlformats.org/officeDocument/2006/relationships/slide" Target="slide43.xml"/><Relationship Id="rId5" Type="http://schemas.openxmlformats.org/officeDocument/2006/relationships/slide" Target="slide2.xml"/><Relationship Id="rId10" Type="http://schemas.openxmlformats.org/officeDocument/2006/relationships/image" Target="../media/image19.gif"/><Relationship Id="rId4" Type="http://schemas.openxmlformats.org/officeDocument/2006/relationships/slide" Target="slide27.xml"/><Relationship Id="rId9" Type="http://schemas.openxmlformats.org/officeDocument/2006/relationships/image" Target="../media/image18.gi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gif"/><Relationship Id="rId11" Type="http://schemas.openxmlformats.org/officeDocument/2006/relationships/oleObject" Target="../embeddings/oleObject1.bin"/><Relationship Id="rId5" Type="http://schemas.openxmlformats.org/officeDocument/2006/relationships/slide" Target="slide2.xml"/><Relationship Id="rId10" Type="http://schemas.openxmlformats.org/officeDocument/2006/relationships/image" Target="../media/image9.png"/><Relationship Id="rId4" Type="http://schemas.openxmlformats.org/officeDocument/2006/relationships/slide" Target="slide25.xml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3.wmf"/><Relationship Id="rId3" Type="http://schemas.openxmlformats.org/officeDocument/2006/relationships/slide" Target="slide26.xml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5.bin"/><Relationship Id="rId4" Type="http://schemas.openxmlformats.org/officeDocument/2006/relationships/slide" Target="slide2.xml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slide" Target="slide2.xml"/><Relationship Id="rId7" Type="http://schemas.openxmlformats.org/officeDocument/2006/relationships/image" Target="../media/image18.gif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11" Type="http://schemas.openxmlformats.org/officeDocument/2006/relationships/image" Target="../media/image21.gif"/><Relationship Id="rId5" Type="http://schemas.openxmlformats.org/officeDocument/2006/relationships/image" Target="../media/image16.gif"/><Relationship Id="rId10" Type="http://schemas.openxmlformats.org/officeDocument/2006/relationships/image" Target="../media/image20.gif"/><Relationship Id="rId4" Type="http://schemas.openxmlformats.org/officeDocument/2006/relationships/image" Target="../media/image15.gif"/><Relationship Id="rId9" Type="http://schemas.openxmlformats.org/officeDocument/2006/relationships/slide" Target="slide4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audio" Target="../media/audio2.wav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gif"/><Relationship Id="rId5" Type="http://schemas.openxmlformats.org/officeDocument/2006/relationships/slide" Target="slide2.xml"/><Relationship Id="rId10" Type="http://schemas.openxmlformats.org/officeDocument/2006/relationships/image" Target="../media/image24.wmf"/><Relationship Id="rId4" Type="http://schemas.openxmlformats.org/officeDocument/2006/relationships/slide" Target="slide29.xml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ndex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4437063"/>
            <a:ext cx="2371725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0" name="WordArt 4"/>
          <p:cNvSpPr>
            <a:spLocks noChangeArrowheads="1" noChangeShapeType="1" noTextEdit="1"/>
          </p:cNvSpPr>
          <p:nvPr/>
        </p:nvSpPr>
        <p:spPr bwMode="auto">
          <a:xfrm>
            <a:off x="1835150" y="2276475"/>
            <a:ext cx="5329238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Своя игра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539750" y="0"/>
            <a:ext cx="7848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solidFill>
                  <a:schemeClr val="bg1"/>
                </a:solidFill>
                <a:latin typeface="Arial" charset="0"/>
              </a:rPr>
              <a:t>Математический </a:t>
            </a:r>
            <a:r>
              <a:rPr lang="ru-RU" sz="7200" b="1" dirty="0" smtClean="0">
                <a:solidFill>
                  <a:schemeClr val="bg1"/>
                </a:solidFill>
                <a:latin typeface="Arial" charset="0"/>
              </a:rPr>
              <a:t>Турнир</a:t>
            </a:r>
          </a:p>
          <a:p>
            <a:pPr algn="ctr">
              <a:defRPr/>
            </a:pPr>
            <a:endParaRPr lang="ru-RU" sz="7200" b="1" dirty="0">
              <a:solidFill>
                <a:schemeClr val="bg1"/>
              </a:solidFill>
              <a:latin typeface="Arial" charset="0"/>
            </a:endParaRPr>
          </a:p>
          <a:p>
            <a:pPr algn="ctr">
              <a:defRPr/>
            </a:pPr>
            <a:endParaRPr lang="ru-RU" sz="7200" b="1" dirty="0" smtClean="0">
              <a:solidFill>
                <a:schemeClr val="bg1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7200" b="1" dirty="0" smtClean="0">
                <a:solidFill>
                  <a:schemeClr val="bg1"/>
                </a:solidFill>
                <a:latin typeface="Arial" charset="0"/>
              </a:rPr>
              <a:t>6 класс</a:t>
            </a:r>
            <a:endParaRPr lang="en-US" sz="72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5" name="Picture 4" descr="04_zst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0232" y="3933825"/>
            <a:ext cx="2483768" cy="2924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ardy-wait lo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809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9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 tmFilter="0, 0; .2, .5; .8, .5; 1, 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000" autoRev="1" fill="hold"/>
                                        <p:tgtEl>
                                          <p:spTgt spid="809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0"/>
                            </p:stCondLst>
                            <p:childTnLst>
                              <p:par>
                                <p:cTn id="23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809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nimBg="1"/>
      <p:bldP spid="80900" grpId="1" animBg="1"/>
      <p:bldP spid="80900" grpId="2" animBg="1"/>
      <p:bldP spid="80900" grpId="3" animBg="1"/>
      <p:bldP spid="809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76256" y="-75727"/>
            <a:ext cx="22677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10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63569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7" descr="AG00315_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193" y="5087827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18"/>
          <p:cNvSpPr>
            <a:spLocks noChangeArrowheads="1"/>
          </p:cNvSpPr>
          <p:nvPr/>
        </p:nvSpPr>
        <p:spPr bwMode="auto">
          <a:xfrm>
            <a:off x="0" y="697826"/>
            <a:ext cx="9144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устно сумму 20 чисел: </a:t>
            </a:r>
            <a:endParaRPr lang="en-US" altLang="ru-RU" sz="4000" b="1" dirty="0">
              <a:solidFill>
                <a:srgbClr val="923A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/>
            <a:r>
              <a:rPr lang="ru-RU" altLang="ru-RU" sz="4000" b="1" dirty="0">
                <a:solidFill>
                  <a:srgbClr val="923A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0,1 + 0,2 + 0,3 + ... + 1,8 + 1,9 + 2.</a:t>
            </a:r>
          </a:p>
        </p:txBody>
      </p:sp>
      <p:sp>
        <p:nvSpPr>
          <p:cNvPr id="15" name="Rectangle 197"/>
          <p:cNvSpPr>
            <a:spLocks noChangeArrowheads="1"/>
          </p:cNvSpPr>
          <p:nvPr/>
        </p:nvSpPr>
        <p:spPr bwMode="auto">
          <a:xfrm>
            <a:off x="1403648" y="1917608"/>
            <a:ext cx="101537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altLang="ru-RU" sz="4000" b="1" dirty="0">
                <a:solidFill>
                  <a:srgbClr val="923A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0,1</a:t>
            </a:r>
            <a:endParaRPr lang="ru-RU" altLang="ru-RU" sz="4000" b="1" dirty="0">
              <a:solidFill>
                <a:srgbClr val="923A4D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98"/>
          <p:cNvSpPr>
            <a:spLocks noChangeArrowheads="1"/>
          </p:cNvSpPr>
          <p:nvPr/>
        </p:nvSpPr>
        <p:spPr bwMode="auto">
          <a:xfrm>
            <a:off x="8316416" y="1909966"/>
            <a:ext cx="42369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923A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7" name="Text Box 199"/>
          <p:cNvSpPr txBox="1">
            <a:spLocks noChangeArrowheads="1"/>
          </p:cNvSpPr>
          <p:nvPr/>
        </p:nvSpPr>
        <p:spPr bwMode="auto">
          <a:xfrm>
            <a:off x="3170932" y="4220816"/>
            <a:ext cx="392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18" name="Text Box 200"/>
          <p:cNvSpPr txBox="1">
            <a:spLocks noChangeArrowheads="1"/>
          </p:cNvSpPr>
          <p:nvPr/>
        </p:nvSpPr>
        <p:spPr bwMode="auto">
          <a:xfrm>
            <a:off x="2286695" y="4204941"/>
            <a:ext cx="23102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          </a:t>
            </a:r>
            <a:r>
              <a:rPr lang="ru-RU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)  </a:t>
            </a:r>
            <a:endParaRPr lang="ru-RU" alt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19" name="Group 203"/>
          <p:cNvGrpSpPr>
            <a:grpSpLocks/>
          </p:cNvGrpSpPr>
          <p:nvPr/>
        </p:nvGrpSpPr>
        <p:grpSpPr bwMode="auto">
          <a:xfrm>
            <a:off x="4355207" y="4220816"/>
            <a:ext cx="863600" cy="519112"/>
            <a:chOff x="1111" y="3612"/>
            <a:chExt cx="544" cy="327"/>
          </a:xfrm>
        </p:grpSpPr>
        <p:sp>
          <p:nvSpPr>
            <p:cNvPr id="20" name="Oval 201"/>
            <p:cNvSpPr>
              <a:spLocks noChangeArrowheads="1"/>
            </p:cNvSpPr>
            <p:nvPr/>
          </p:nvSpPr>
          <p:spPr bwMode="auto">
            <a:xfrm>
              <a:off x="1111" y="3748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202"/>
            <p:cNvSpPr>
              <a:spLocks noChangeArrowheads="1"/>
            </p:cNvSpPr>
            <p:nvPr/>
          </p:nvSpPr>
          <p:spPr bwMode="auto">
            <a:xfrm>
              <a:off x="1156" y="3612"/>
              <a:ext cx="49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ru-RU" altLang="ru-RU" sz="28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</a:p>
          </p:txBody>
        </p:sp>
      </p:grpSp>
      <p:sp>
        <p:nvSpPr>
          <p:cNvPr id="22" name="Rectangle 206"/>
          <p:cNvSpPr>
            <a:spLocks noChangeArrowheads="1"/>
          </p:cNvSpPr>
          <p:nvPr/>
        </p:nvSpPr>
        <p:spPr bwMode="auto">
          <a:xfrm>
            <a:off x="5002907" y="4220816"/>
            <a:ext cx="1225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21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711149" y="5877272"/>
            <a:ext cx="11406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024419" y="5733256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1911332" y="5951427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5615682" y="6022236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5.55112E-17 L 0.05972 0.27639 L 0.10989 0.32616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86" y="1629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-0.26788 0.31713 L -0.50347 0.32732 " pathEditMode="relative" rAng="0" ptsTypes="A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74" y="1636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2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8117" y="2132856"/>
            <a:ext cx="8534400" cy="114300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«алгоритм»?</a:t>
            </a:r>
          </a:p>
        </p:txBody>
      </p:sp>
      <p:sp>
        <p:nvSpPr>
          <p:cNvPr id="105476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05664" y="0"/>
            <a:ext cx="20383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 …»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0" y="3068719"/>
            <a:ext cx="846043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инструкций, 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описывающих порядок действий 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результата 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задачи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 конечное 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действий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19346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0" descr="Человечек-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1009650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85427"/>
            <a:ext cx="2870845" cy="2558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309086" y="-99392"/>
            <a:ext cx="192768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и…»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</a:p>
        </p:txBody>
      </p:sp>
      <p:sp>
        <p:nvSpPr>
          <p:cNvPr id="1741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424" y="6093296"/>
            <a:ext cx="755576" cy="753481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918025" y="727369"/>
            <a:ext cx="7128440" cy="114300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топология, факториал, теорема?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1882391"/>
            <a:ext cx="8964488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Топология</a:t>
            </a:r>
            <a:r>
              <a:rPr lang="ru-RU" sz="3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раздел математики, изучающий свойства фигур, не изменяющиеся при любых деформациях, проводимых 6ез разрывов и склеиваний.</a:t>
            </a:r>
          </a:p>
          <a:p>
            <a:r>
              <a:rPr lang="ru-RU" sz="3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Факториал</a:t>
            </a:r>
            <a:r>
              <a:rPr lang="ru-RU" sz="3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произведение натуральных чисел от 1 до какого-либо данного натурального числа n. Обозначается n!. </a:t>
            </a:r>
            <a:endParaRPr lang="ru-RU" sz="31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</a:t>
            </a:r>
            <a:r>
              <a:rPr lang="ru-RU" sz="3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—утверждение, которое нужно доказать исходя из аксиом и ранее доказанных теорем</a:t>
            </a:r>
            <a:r>
              <a:rPr lang="ru-RU" sz="3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1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0" descr="Человечек-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36" y="112556"/>
            <a:ext cx="1009650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386603"/>
            <a:ext cx="8534400" cy="114300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– без помощи рук развернуть и съесть конфету</a:t>
            </a:r>
          </a:p>
        </p:txBody>
      </p:sp>
      <p:sp>
        <p:nvSpPr>
          <p:cNvPr id="10752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217454" y="-99392"/>
            <a:ext cx="19265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 …»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1843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22975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0" descr="Человечек-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1009650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84984"/>
            <a:ext cx="2175495" cy="21754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831963"/>
            <a:ext cx="1771824" cy="17718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6"/>
            <a:ext cx="3448050" cy="2476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886616"/>
            <a:ext cx="1628775" cy="170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34226" y="-29063"/>
            <a:ext cx="21097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 …»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1946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304"/>
            <a:ext cx="684212" cy="692696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424" y="6093296"/>
            <a:ext cx="755576" cy="753481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711149" y="5877272"/>
            <a:ext cx="11406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63569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7" descr="AG00315_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193" y="5087827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0" y="1332890"/>
            <a:ext cx="888682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 dirty="0">
                <a:solidFill>
                  <a:srgbClr val="923A4D"/>
                </a:solidFill>
              </a:rPr>
              <a:t>        Число 21181315615106  получается, если в некотором слове заменить буквы на их номера в алфавите. Какое это слово?</a:t>
            </a:r>
            <a:r>
              <a:rPr lang="ru-RU" altLang="ru-RU" sz="2800" dirty="0">
                <a:solidFill>
                  <a:srgbClr val="923A4D"/>
                </a:solidFill>
              </a:rPr>
              <a:t> </a:t>
            </a:r>
          </a:p>
        </p:txBody>
      </p:sp>
      <p:sp>
        <p:nvSpPr>
          <p:cNvPr id="15" name="Text Box 789"/>
          <p:cNvSpPr txBox="1">
            <a:spLocks noChangeArrowheads="1"/>
          </p:cNvSpPr>
          <p:nvPr/>
        </p:nvSpPr>
        <p:spPr bwMode="auto">
          <a:xfrm>
            <a:off x="2095054" y="1332890"/>
            <a:ext cx="348505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21</a:t>
            </a: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</a:t>
            </a:r>
            <a:r>
              <a:rPr lang="ru-RU" altLang="ru-RU" sz="28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ru-RU" alt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ru-RU" altLang="ru-RU" sz="28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r>
              <a:rPr lang="ru-RU" altLang="ru-RU" sz="2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r>
              <a:rPr lang="ru-RU" alt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r>
              <a:rPr lang="ru-RU" alt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endParaRPr lang="ru-RU" alt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" name="Text Box 787"/>
          <p:cNvSpPr txBox="1">
            <a:spLocks noChangeArrowheads="1"/>
          </p:cNvSpPr>
          <p:nvPr/>
        </p:nvSpPr>
        <p:spPr bwMode="auto">
          <a:xfrm>
            <a:off x="6850062" y="2997582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</a:p>
        </p:txBody>
      </p:sp>
      <p:graphicFrame>
        <p:nvGraphicFramePr>
          <p:cNvPr id="17" name="Group 7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94639"/>
              </p:ext>
            </p:extLst>
          </p:nvPr>
        </p:nvGraphicFramePr>
        <p:xfrm>
          <a:off x="58737" y="3037270"/>
          <a:ext cx="8769350" cy="518160"/>
        </p:xfrm>
        <a:graphic>
          <a:graphicData uri="http://schemas.openxmlformats.org/drawingml/2006/table">
            <a:tbl>
              <a:tblPr/>
              <a:tblGrid>
                <a:gridCol w="487362"/>
                <a:gridCol w="487363"/>
                <a:gridCol w="488950"/>
                <a:gridCol w="482600"/>
                <a:gridCol w="488950"/>
                <a:gridCol w="488950"/>
                <a:gridCol w="485775"/>
                <a:gridCol w="487362"/>
                <a:gridCol w="484188"/>
                <a:gridCol w="490537"/>
                <a:gridCol w="487363"/>
                <a:gridCol w="485775"/>
                <a:gridCol w="488950"/>
                <a:gridCol w="484187"/>
                <a:gridCol w="487363"/>
                <a:gridCol w="488950"/>
                <a:gridCol w="487362"/>
                <a:gridCol w="487363"/>
              </a:tblGrid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Group 7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29451"/>
              </p:ext>
            </p:extLst>
          </p:nvPr>
        </p:nvGraphicFramePr>
        <p:xfrm>
          <a:off x="1482724" y="4581907"/>
          <a:ext cx="7288213" cy="518160"/>
        </p:xfrm>
        <a:graphic>
          <a:graphicData uri="http://schemas.openxmlformats.org/drawingml/2006/table">
            <a:tbl>
              <a:tblPr/>
              <a:tblGrid>
                <a:gridCol w="485775"/>
                <a:gridCol w="485775"/>
                <a:gridCol w="487363"/>
                <a:gridCol w="485775"/>
                <a:gridCol w="484187"/>
                <a:gridCol w="485775"/>
                <a:gridCol w="488950"/>
                <a:gridCol w="484188"/>
                <a:gridCol w="487362"/>
                <a:gridCol w="482600"/>
                <a:gridCol w="487363"/>
                <a:gridCol w="487362"/>
                <a:gridCol w="484188"/>
                <a:gridCol w="488950"/>
                <a:gridCol w="482600"/>
              </a:tblGrid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9" name="Group 788"/>
          <p:cNvGrpSpPr>
            <a:grpSpLocks/>
          </p:cNvGrpSpPr>
          <p:nvPr/>
        </p:nvGrpSpPr>
        <p:grpSpPr bwMode="auto">
          <a:xfrm>
            <a:off x="96837" y="2678495"/>
            <a:ext cx="8821738" cy="1939926"/>
            <a:chOff x="147" y="1054"/>
            <a:chExt cx="5557" cy="1222"/>
          </a:xfrm>
        </p:grpSpPr>
        <p:sp>
          <p:nvSpPr>
            <p:cNvPr id="20" name="Text Box 760"/>
            <p:cNvSpPr txBox="1">
              <a:spLocks noChangeArrowheads="1"/>
            </p:cNvSpPr>
            <p:nvPr/>
          </p:nvSpPr>
          <p:spPr bwMode="auto">
            <a:xfrm>
              <a:off x="147" y="1054"/>
              <a:ext cx="555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1     2     3    4 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 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6     7 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8    9  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10  11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12   13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16   17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   </a:t>
              </a:r>
              <a:endPara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" name="Text Box 761"/>
            <p:cNvSpPr txBox="1">
              <a:spLocks noChangeArrowheads="1"/>
            </p:cNvSpPr>
            <p:nvPr/>
          </p:nvSpPr>
          <p:spPr bwMode="auto">
            <a:xfrm>
              <a:off x="975" y="2024"/>
              <a:ext cx="471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19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 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22  23  24 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25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26  27  28 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29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30  31  32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33 </a:t>
              </a:r>
            </a:p>
          </p:txBody>
        </p:sp>
      </p:grpSp>
      <p:sp>
        <p:nvSpPr>
          <p:cNvPr id="22" name="Text Box 781"/>
          <p:cNvSpPr txBox="1">
            <a:spLocks noChangeArrowheads="1"/>
          </p:cNvSpPr>
          <p:nvPr/>
        </p:nvSpPr>
        <p:spPr bwMode="auto">
          <a:xfrm>
            <a:off x="992187" y="3019807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</p:txBody>
      </p:sp>
      <p:sp>
        <p:nvSpPr>
          <p:cNvPr id="23" name="Text Box 782"/>
          <p:cNvSpPr txBox="1">
            <a:spLocks noChangeArrowheads="1"/>
          </p:cNvSpPr>
          <p:nvPr/>
        </p:nvSpPr>
        <p:spPr bwMode="auto">
          <a:xfrm>
            <a:off x="8335962" y="3019807"/>
            <a:ext cx="455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</a:p>
        </p:txBody>
      </p:sp>
      <p:sp>
        <p:nvSpPr>
          <p:cNvPr id="24" name="Text Box 784"/>
          <p:cNvSpPr txBox="1">
            <a:spLocks noChangeArrowheads="1"/>
          </p:cNvSpPr>
          <p:nvPr/>
        </p:nvSpPr>
        <p:spPr bwMode="auto">
          <a:xfrm>
            <a:off x="30162" y="2997582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25" name="Text Box 785"/>
          <p:cNvSpPr txBox="1">
            <a:spLocks noChangeArrowheads="1"/>
          </p:cNvSpPr>
          <p:nvPr/>
        </p:nvSpPr>
        <p:spPr bwMode="auto">
          <a:xfrm>
            <a:off x="2444749" y="2997582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</p:txBody>
      </p:sp>
      <p:sp>
        <p:nvSpPr>
          <p:cNvPr id="26" name="Text Box 786"/>
          <p:cNvSpPr txBox="1">
            <a:spLocks noChangeArrowheads="1"/>
          </p:cNvSpPr>
          <p:nvPr/>
        </p:nvSpPr>
        <p:spPr bwMode="auto">
          <a:xfrm>
            <a:off x="6845299" y="2997582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</a:p>
        </p:txBody>
      </p:sp>
      <p:sp>
        <p:nvSpPr>
          <p:cNvPr id="27" name="Text Box 783"/>
          <p:cNvSpPr txBox="1">
            <a:spLocks noChangeArrowheads="1"/>
          </p:cNvSpPr>
          <p:nvPr/>
        </p:nvSpPr>
        <p:spPr bwMode="auto">
          <a:xfrm>
            <a:off x="2432049" y="4556507"/>
            <a:ext cx="436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28" name="Text Box 791"/>
          <p:cNvSpPr txBox="1">
            <a:spLocks noChangeArrowheads="1"/>
          </p:cNvSpPr>
          <p:nvPr/>
        </p:nvSpPr>
        <p:spPr bwMode="auto">
          <a:xfrm>
            <a:off x="4427537" y="3010282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</p:txBody>
      </p:sp>
      <p:sp>
        <p:nvSpPr>
          <p:cNvPr id="29" name="Text Box 792"/>
          <p:cNvSpPr txBox="1">
            <a:spLocks noChangeArrowheads="1"/>
          </p:cNvSpPr>
          <p:nvPr/>
        </p:nvSpPr>
        <p:spPr bwMode="auto">
          <a:xfrm>
            <a:off x="2446337" y="2997582"/>
            <a:ext cx="455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5946041" y="5924977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L -0.09028 0.17014 L -0.11962 0.21366 " pathEditMode="relative" rAng="0" ptsTypes="AAA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1067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4125 0.27708 L -0.7033 0.44815 " pathEditMode="relative" rAng="0" ptsTypes="AAA">
                                      <p:cBhvr>
                                        <p:cTn id="3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74" y="2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0.27326 0.43981 L 0.29028 0.45139 " pathEditMode="relative" rAng="0" ptsTypes="AAA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14" y="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0.20937 0.33773 L 0.25608 0.44815 " pathEditMode="relative" rAng="0" ptsTypes="AAA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95" y="2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-0.26996 0.35949 L -0.32951 0.45139 " pathEditMode="relative" rAng="0" ptsTypes="AAA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76" y="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25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18871 0.37963 L 0.22621 0.45 " pathEditMode="relative" rAng="0" ptsTypes="AAA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2" y="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25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17587 0.36597 L -0.18715 0.45139 " pathEditMode="relative" rAng="0" ptsTypes="AAA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58" y="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7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25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0.09601 0.29097 L 0.16389 0.4706 " pathEditMode="relative" rAng="0" ptsTypes="AAA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94" y="2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7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25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27327 0.23333 L 0.44688 0.45 " pathEditMode="relative" rAng="0" ptsTypes="AAA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44" y="225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6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164288" y="-99392"/>
            <a:ext cx="18854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</a:p>
        </p:txBody>
      </p:sp>
      <p:sp>
        <p:nvSpPr>
          <p:cNvPr id="2150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424" y="6141621"/>
            <a:ext cx="755576" cy="716379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9" descr="озар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3620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reeform 43" descr="Водяные капли"/>
          <p:cNvSpPr>
            <a:spLocks/>
          </p:cNvSpPr>
          <p:nvPr/>
        </p:nvSpPr>
        <p:spPr bwMode="auto">
          <a:xfrm>
            <a:off x="2916238" y="3794125"/>
            <a:ext cx="3679825" cy="1997075"/>
          </a:xfrm>
          <a:custGeom>
            <a:avLst/>
            <a:gdLst>
              <a:gd name="T0" fmla="*/ 0 w 2318"/>
              <a:gd name="T1" fmla="*/ 261 h 1258"/>
              <a:gd name="T2" fmla="*/ 197 w 2318"/>
              <a:gd name="T3" fmla="*/ 136 h 1258"/>
              <a:gd name="T4" fmla="*/ 2238 w 2318"/>
              <a:gd name="T5" fmla="*/ 0 h 1258"/>
              <a:gd name="T6" fmla="*/ 2318 w 2318"/>
              <a:gd name="T7" fmla="*/ 113 h 1258"/>
              <a:gd name="T8" fmla="*/ 711 w 2318"/>
              <a:gd name="T9" fmla="*/ 1258 h 1258"/>
              <a:gd name="T10" fmla="*/ 621 w 2318"/>
              <a:gd name="T11" fmla="*/ 1164 h 1258"/>
              <a:gd name="T12" fmla="*/ 516 w 2318"/>
              <a:gd name="T13" fmla="*/ 1064 h 1258"/>
              <a:gd name="T14" fmla="*/ 399 w 2318"/>
              <a:gd name="T15" fmla="*/ 925 h 1258"/>
              <a:gd name="T16" fmla="*/ 260 w 2318"/>
              <a:gd name="T17" fmla="*/ 751 h 1258"/>
              <a:gd name="T18" fmla="*/ 157 w 2318"/>
              <a:gd name="T19" fmla="*/ 596 h 1258"/>
              <a:gd name="T20" fmla="*/ 68 w 2318"/>
              <a:gd name="T21" fmla="*/ 435 h 1258"/>
              <a:gd name="T22" fmla="*/ 28 w 2318"/>
              <a:gd name="T23" fmla="*/ 349 h 1258"/>
              <a:gd name="T24" fmla="*/ 0 w 2318"/>
              <a:gd name="T25" fmla="*/ 261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18" h="1258">
                <a:moveTo>
                  <a:pt x="0" y="261"/>
                </a:moveTo>
                <a:lnTo>
                  <a:pt x="197" y="136"/>
                </a:lnTo>
                <a:lnTo>
                  <a:pt x="2238" y="0"/>
                </a:lnTo>
                <a:lnTo>
                  <a:pt x="2318" y="113"/>
                </a:lnTo>
                <a:lnTo>
                  <a:pt x="711" y="1258"/>
                </a:lnTo>
                <a:lnTo>
                  <a:pt x="621" y="1164"/>
                </a:lnTo>
                <a:lnTo>
                  <a:pt x="516" y="1064"/>
                </a:lnTo>
                <a:lnTo>
                  <a:pt x="399" y="925"/>
                </a:lnTo>
                <a:lnTo>
                  <a:pt x="260" y="751"/>
                </a:lnTo>
                <a:lnTo>
                  <a:pt x="157" y="596"/>
                </a:lnTo>
                <a:lnTo>
                  <a:pt x="68" y="435"/>
                </a:lnTo>
                <a:lnTo>
                  <a:pt x="28" y="349"/>
                </a:lnTo>
                <a:lnTo>
                  <a:pt x="0" y="261"/>
                </a:ln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3397" y="81638"/>
            <a:ext cx="7285746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открытую прямоугольную бочку налита вода, на первый взгляд, до половины.  Как  убедиться, что это не так? </a:t>
            </a: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643563" y="5729288"/>
            <a:ext cx="2951162" cy="393700"/>
          </a:xfrm>
          <a:custGeom>
            <a:avLst/>
            <a:gdLst>
              <a:gd name="T0" fmla="*/ 999 w 1635"/>
              <a:gd name="T1" fmla="*/ 16 h 248"/>
              <a:gd name="T2" fmla="*/ 79 w 1635"/>
              <a:gd name="T3" fmla="*/ 80 h 248"/>
              <a:gd name="T4" fmla="*/ 527 w 1635"/>
              <a:gd name="T5" fmla="*/ 224 h 248"/>
              <a:gd name="T6" fmla="*/ 1215 w 1635"/>
              <a:gd name="T7" fmla="*/ 224 h 248"/>
              <a:gd name="T8" fmla="*/ 1599 w 1635"/>
              <a:gd name="T9" fmla="*/ 176 h 248"/>
              <a:gd name="T10" fmla="*/ 999 w 1635"/>
              <a:gd name="T11" fmla="*/ 16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35" h="248">
                <a:moveTo>
                  <a:pt x="999" y="16"/>
                </a:moveTo>
                <a:cubicBezTo>
                  <a:pt x="746" y="0"/>
                  <a:pt x="158" y="45"/>
                  <a:pt x="79" y="80"/>
                </a:cubicBezTo>
                <a:cubicBezTo>
                  <a:pt x="0" y="115"/>
                  <a:pt x="338" y="200"/>
                  <a:pt x="527" y="224"/>
                </a:cubicBezTo>
                <a:cubicBezTo>
                  <a:pt x="716" y="248"/>
                  <a:pt x="1036" y="232"/>
                  <a:pt x="1215" y="224"/>
                </a:cubicBezTo>
                <a:cubicBezTo>
                  <a:pt x="1394" y="217"/>
                  <a:pt x="1635" y="211"/>
                  <a:pt x="1599" y="176"/>
                </a:cubicBezTo>
                <a:cubicBezTo>
                  <a:pt x="1563" y="141"/>
                  <a:pt x="1252" y="32"/>
                  <a:pt x="999" y="16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6297613" y="5805488"/>
            <a:ext cx="1658937" cy="236537"/>
          </a:xfrm>
          <a:custGeom>
            <a:avLst/>
            <a:gdLst>
              <a:gd name="T0" fmla="*/ 364 w 1045"/>
              <a:gd name="T1" fmla="*/ 0 h 149"/>
              <a:gd name="T2" fmla="*/ 780 w 1045"/>
              <a:gd name="T3" fmla="*/ 32 h 149"/>
              <a:gd name="T4" fmla="*/ 1012 w 1045"/>
              <a:gd name="T5" fmla="*/ 112 h 149"/>
              <a:gd name="T6" fmla="*/ 580 w 1045"/>
              <a:gd name="T7" fmla="*/ 144 h 149"/>
              <a:gd name="T8" fmla="*/ 36 w 1045"/>
              <a:gd name="T9" fmla="*/ 80 h 149"/>
              <a:gd name="T10" fmla="*/ 364 w 1045"/>
              <a:gd name="T11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5" h="149">
                <a:moveTo>
                  <a:pt x="364" y="0"/>
                </a:moveTo>
                <a:cubicBezTo>
                  <a:pt x="431" y="5"/>
                  <a:pt x="672" y="13"/>
                  <a:pt x="780" y="32"/>
                </a:cubicBezTo>
                <a:cubicBezTo>
                  <a:pt x="888" y="51"/>
                  <a:pt x="1045" y="93"/>
                  <a:pt x="1012" y="112"/>
                </a:cubicBezTo>
                <a:cubicBezTo>
                  <a:pt x="979" y="131"/>
                  <a:pt x="743" y="149"/>
                  <a:pt x="580" y="144"/>
                </a:cubicBezTo>
                <a:cubicBezTo>
                  <a:pt x="417" y="139"/>
                  <a:pt x="72" y="104"/>
                  <a:pt x="36" y="80"/>
                </a:cubicBezTo>
                <a:cubicBezTo>
                  <a:pt x="0" y="56"/>
                  <a:pt x="296" y="17"/>
                  <a:pt x="36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AutoShape 36"/>
          <p:cNvSpPr>
            <a:spLocks noChangeArrowheads="1"/>
          </p:cNvSpPr>
          <p:nvPr/>
        </p:nvSpPr>
        <p:spPr bwMode="auto">
          <a:xfrm>
            <a:off x="7235825" y="5734050"/>
            <a:ext cx="252413" cy="17780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shape">
              <a:fillToRect l="50000" t="50000" r="50000" b="50000"/>
            </a:path>
          </a:gradFill>
          <a:ln w="127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37"/>
          <p:cNvSpPr>
            <a:spLocks noChangeArrowheads="1"/>
          </p:cNvSpPr>
          <p:nvPr/>
        </p:nvSpPr>
        <p:spPr bwMode="auto">
          <a:xfrm rot="2190664">
            <a:off x="7243763" y="5770563"/>
            <a:ext cx="279400" cy="236537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shape">
              <a:fillToRect l="50000" t="50000" r="50000" b="50000"/>
            </a:path>
          </a:gradFill>
          <a:ln w="127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Freeform 41" descr="Водяные капли"/>
          <p:cNvSpPr>
            <a:spLocks/>
          </p:cNvSpPr>
          <p:nvPr/>
        </p:nvSpPr>
        <p:spPr bwMode="auto">
          <a:xfrm rot="3270232">
            <a:off x="3730625" y="2509838"/>
            <a:ext cx="1954213" cy="3246437"/>
          </a:xfrm>
          <a:custGeom>
            <a:avLst/>
            <a:gdLst>
              <a:gd name="T0" fmla="*/ 0 w 1231"/>
              <a:gd name="T1" fmla="*/ 1972 h 2045"/>
              <a:gd name="T2" fmla="*/ 1231 w 1231"/>
              <a:gd name="T3" fmla="*/ 0 h 2045"/>
              <a:gd name="T4" fmla="*/ 1225 w 1231"/>
              <a:gd name="T5" fmla="*/ 1972 h 2045"/>
              <a:gd name="T6" fmla="*/ 1096 w 1231"/>
              <a:gd name="T7" fmla="*/ 1991 h 2045"/>
              <a:gd name="T8" fmla="*/ 953 w 1231"/>
              <a:gd name="T9" fmla="*/ 2018 h 2045"/>
              <a:gd name="T10" fmla="*/ 772 w 1231"/>
              <a:gd name="T11" fmla="*/ 2033 h 2045"/>
              <a:gd name="T12" fmla="*/ 550 w 1231"/>
              <a:gd name="T13" fmla="*/ 2045 h 2045"/>
              <a:gd name="T14" fmla="*/ 364 w 1231"/>
              <a:gd name="T15" fmla="*/ 2039 h 2045"/>
              <a:gd name="T16" fmla="*/ 181 w 1231"/>
              <a:gd name="T17" fmla="*/ 2018 h 2045"/>
              <a:gd name="T18" fmla="*/ 88 w 1231"/>
              <a:gd name="T19" fmla="*/ 2000 h 2045"/>
              <a:gd name="T20" fmla="*/ 0 w 1231"/>
              <a:gd name="T21" fmla="*/ 1972 h 2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1" h="2045">
                <a:moveTo>
                  <a:pt x="0" y="1972"/>
                </a:moveTo>
                <a:lnTo>
                  <a:pt x="1231" y="0"/>
                </a:lnTo>
                <a:lnTo>
                  <a:pt x="1225" y="1972"/>
                </a:lnTo>
                <a:lnTo>
                  <a:pt x="1096" y="1991"/>
                </a:lnTo>
                <a:lnTo>
                  <a:pt x="953" y="2018"/>
                </a:lnTo>
                <a:lnTo>
                  <a:pt x="772" y="2033"/>
                </a:lnTo>
                <a:lnTo>
                  <a:pt x="550" y="2045"/>
                </a:lnTo>
                <a:lnTo>
                  <a:pt x="364" y="2039"/>
                </a:lnTo>
                <a:lnTo>
                  <a:pt x="181" y="2018"/>
                </a:lnTo>
                <a:lnTo>
                  <a:pt x="88" y="2000"/>
                </a:lnTo>
                <a:lnTo>
                  <a:pt x="0" y="1972"/>
                </a:ln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Freeform 42" descr="Водяные капли"/>
          <p:cNvSpPr>
            <a:spLocks/>
          </p:cNvSpPr>
          <p:nvPr/>
        </p:nvSpPr>
        <p:spPr bwMode="auto">
          <a:xfrm rot="3270232">
            <a:off x="3741738" y="2970212"/>
            <a:ext cx="1701800" cy="2790825"/>
          </a:xfrm>
          <a:custGeom>
            <a:avLst/>
            <a:gdLst>
              <a:gd name="T0" fmla="*/ 0 w 1072"/>
              <a:gd name="T1" fmla="*/ 1722 h 1758"/>
              <a:gd name="T2" fmla="*/ 1072 w 1072"/>
              <a:gd name="T3" fmla="*/ 0 h 1758"/>
              <a:gd name="T4" fmla="*/ 1068 w 1072"/>
              <a:gd name="T5" fmla="*/ 1682 h 1758"/>
              <a:gd name="T6" fmla="*/ 964 w 1072"/>
              <a:gd name="T7" fmla="*/ 1704 h 1758"/>
              <a:gd name="T8" fmla="*/ 838 w 1072"/>
              <a:gd name="T9" fmla="*/ 1722 h 1758"/>
              <a:gd name="T10" fmla="*/ 676 w 1072"/>
              <a:gd name="T11" fmla="*/ 1738 h 1758"/>
              <a:gd name="T12" fmla="*/ 498 w 1072"/>
              <a:gd name="T13" fmla="*/ 1754 h 1758"/>
              <a:gd name="T14" fmla="*/ 328 w 1072"/>
              <a:gd name="T15" fmla="*/ 1758 h 1758"/>
              <a:gd name="T16" fmla="*/ 198 w 1072"/>
              <a:gd name="T17" fmla="*/ 1748 h 1758"/>
              <a:gd name="T18" fmla="*/ 112 w 1072"/>
              <a:gd name="T19" fmla="*/ 1744 h 1758"/>
              <a:gd name="T20" fmla="*/ 0 w 1072"/>
              <a:gd name="T21" fmla="*/ 1722 h 1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72" h="1758">
                <a:moveTo>
                  <a:pt x="0" y="1722"/>
                </a:moveTo>
                <a:lnTo>
                  <a:pt x="1072" y="0"/>
                </a:lnTo>
                <a:lnTo>
                  <a:pt x="1068" y="1682"/>
                </a:lnTo>
                <a:lnTo>
                  <a:pt x="964" y="1704"/>
                </a:lnTo>
                <a:lnTo>
                  <a:pt x="838" y="1722"/>
                </a:lnTo>
                <a:lnTo>
                  <a:pt x="676" y="1738"/>
                </a:lnTo>
                <a:lnTo>
                  <a:pt x="498" y="1754"/>
                </a:lnTo>
                <a:lnTo>
                  <a:pt x="328" y="1758"/>
                </a:lnTo>
                <a:lnTo>
                  <a:pt x="198" y="1748"/>
                </a:lnTo>
                <a:lnTo>
                  <a:pt x="112" y="1744"/>
                </a:lnTo>
                <a:lnTo>
                  <a:pt x="0" y="1722"/>
                </a:ln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6" name="Group 45"/>
          <p:cNvGrpSpPr>
            <a:grpSpLocks/>
          </p:cNvGrpSpPr>
          <p:nvPr/>
        </p:nvGrpSpPr>
        <p:grpSpPr bwMode="auto">
          <a:xfrm>
            <a:off x="3708400" y="2416175"/>
            <a:ext cx="2087563" cy="3359150"/>
            <a:chOff x="2336" y="1522"/>
            <a:chExt cx="1315" cy="2116"/>
          </a:xfrm>
        </p:grpSpPr>
        <p:sp>
          <p:nvSpPr>
            <p:cNvPr id="17" name="Freeform 38"/>
            <p:cNvSpPr>
              <a:spLocks/>
            </p:cNvSpPr>
            <p:nvPr/>
          </p:nvSpPr>
          <p:spPr bwMode="auto">
            <a:xfrm>
              <a:off x="2381" y="1596"/>
              <a:ext cx="1229" cy="2042"/>
            </a:xfrm>
            <a:custGeom>
              <a:avLst/>
              <a:gdLst>
                <a:gd name="T0" fmla="*/ 1225 w 1229"/>
                <a:gd name="T1" fmla="*/ 4 h 2042"/>
                <a:gd name="T2" fmla="*/ 1121 w 1229"/>
                <a:gd name="T3" fmla="*/ 36 h 2042"/>
                <a:gd name="T4" fmla="*/ 1013 w 1229"/>
                <a:gd name="T5" fmla="*/ 58 h 2042"/>
                <a:gd name="T6" fmla="*/ 893 w 1229"/>
                <a:gd name="T7" fmla="*/ 78 h 2042"/>
                <a:gd name="T8" fmla="*/ 743 w 1229"/>
                <a:gd name="T9" fmla="*/ 94 h 2042"/>
                <a:gd name="T10" fmla="*/ 581 w 1229"/>
                <a:gd name="T11" fmla="*/ 100 h 2042"/>
                <a:gd name="T12" fmla="*/ 427 w 1229"/>
                <a:gd name="T13" fmla="*/ 98 h 2042"/>
                <a:gd name="T14" fmla="*/ 293 w 1229"/>
                <a:gd name="T15" fmla="*/ 86 h 2042"/>
                <a:gd name="T16" fmla="*/ 185 w 1229"/>
                <a:gd name="T17" fmla="*/ 70 h 2042"/>
                <a:gd name="T18" fmla="*/ 69 w 1229"/>
                <a:gd name="T19" fmla="*/ 56 h 2042"/>
                <a:gd name="T20" fmla="*/ 1 w 1229"/>
                <a:gd name="T21" fmla="*/ 12 h 2042"/>
                <a:gd name="T22" fmla="*/ 0 w 1229"/>
                <a:gd name="T23" fmla="*/ 1970 h 2042"/>
                <a:gd name="T24" fmla="*/ 51 w 1229"/>
                <a:gd name="T25" fmla="*/ 1988 h 2042"/>
                <a:gd name="T26" fmla="*/ 115 w 1229"/>
                <a:gd name="T27" fmla="*/ 2000 h 2042"/>
                <a:gd name="T28" fmla="*/ 195 w 1229"/>
                <a:gd name="T29" fmla="*/ 2014 h 2042"/>
                <a:gd name="T30" fmla="*/ 285 w 1229"/>
                <a:gd name="T31" fmla="*/ 2030 h 2042"/>
                <a:gd name="T32" fmla="*/ 381 w 1229"/>
                <a:gd name="T33" fmla="*/ 2038 h 2042"/>
                <a:gd name="T34" fmla="*/ 475 w 1229"/>
                <a:gd name="T35" fmla="*/ 2042 h 2042"/>
                <a:gd name="T36" fmla="*/ 565 w 1229"/>
                <a:gd name="T37" fmla="*/ 2042 h 2042"/>
                <a:gd name="T38" fmla="*/ 687 w 1229"/>
                <a:gd name="T39" fmla="*/ 2034 h 2042"/>
                <a:gd name="T40" fmla="*/ 813 w 1229"/>
                <a:gd name="T41" fmla="*/ 2024 h 2042"/>
                <a:gd name="T42" fmla="*/ 919 w 1229"/>
                <a:gd name="T43" fmla="*/ 2014 h 2042"/>
                <a:gd name="T44" fmla="*/ 1027 w 1229"/>
                <a:gd name="T45" fmla="*/ 2002 h 2042"/>
                <a:gd name="T46" fmla="*/ 1127 w 1229"/>
                <a:gd name="T47" fmla="*/ 1986 h 2042"/>
                <a:gd name="T48" fmla="*/ 1225 w 1229"/>
                <a:gd name="T49" fmla="*/ 1970 h 2042"/>
                <a:gd name="T50" fmla="*/ 1229 w 1229"/>
                <a:gd name="T51" fmla="*/ 0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9" h="2042">
                  <a:moveTo>
                    <a:pt x="1225" y="4"/>
                  </a:moveTo>
                  <a:lnTo>
                    <a:pt x="1121" y="36"/>
                  </a:lnTo>
                  <a:lnTo>
                    <a:pt x="1013" y="58"/>
                  </a:lnTo>
                  <a:lnTo>
                    <a:pt x="893" y="78"/>
                  </a:lnTo>
                  <a:lnTo>
                    <a:pt x="743" y="94"/>
                  </a:lnTo>
                  <a:lnTo>
                    <a:pt x="581" y="100"/>
                  </a:lnTo>
                  <a:lnTo>
                    <a:pt x="427" y="98"/>
                  </a:lnTo>
                  <a:lnTo>
                    <a:pt x="293" y="86"/>
                  </a:lnTo>
                  <a:lnTo>
                    <a:pt x="185" y="70"/>
                  </a:lnTo>
                  <a:lnTo>
                    <a:pt x="69" y="56"/>
                  </a:lnTo>
                  <a:lnTo>
                    <a:pt x="1" y="12"/>
                  </a:lnTo>
                  <a:lnTo>
                    <a:pt x="0" y="1970"/>
                  </a:lnTo>
                  <a:lnTo>
                    <a:pt x="51" y="1988"/>
                  </a:lnTo>
                  <a:lnTo>
                    <a:pt x="115" y="2000"/>
                  </a:lnTo>
                  <a:lnTo>
                    <a:pt x="195" y="2014"/>
                  </a:lnTo>
                  <a:lnTo>
                    <a:pt x="285" y="2030"/>
                  </a:lnTo>
                  <a:lnTo>
                    <a:pt x="381" y="2038"/>
                  </a:lnTo>
                  <a:lnTo>
                    <a:pt x="475" y="2042"/>
                  </a:lnTo>
                  <a:lnTo>
                    <a:pt x="565" y="2042"/>
                  </a:lnTo>
                  <a:lnTo>
                    <a:pt x="687" y="2034"/>
                  </a:lnTo>
                  <a:lnTo>
                    <a:pt x="813" y="2024"/>
                  </a:lnTo>
                  <a:lnTo>
                    <a:pt x="919" y="2014"/>
                  </a:lnTo>
                  <a:lnTo>
                    <a:pt x="1027" y="2002"/>
                  </a:lnTo>
                  <a:lnTo>
                    <a:pt x="1127" y="1986"/>
                  </a:lnTo>
                  <a:lnTo>
                    <a:pt x="1225" y="1970"/>
                  </a:lnTo>
                  <a:lnTo>
                    <a:pt x="1229" y="0"/>
                  </a:lnTo>
                </a:path>
              </a:pathLst>
            </a:custGeom>
            <a:gradFill rotWithShape="1">
              <a:gsLst>
                <a:gs pos="0">
                  <a:srgbClr val="CC3300">
                    <a:alpha val="49001"/>
                  </a:srgbClr>
                </a:gs>
                <a:gs pos="50000">
                  <a:srgbClr val="993300">
                    <a:alpha val="64000"/>
                  </a:srgbClr>
                </a:gs>
                <a:gs pos="100000">
                  <a:srgbClr val="CC3300">
                    <a:alpha val="49001"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-285818">
              <a:off x="2336" y="1522"/>
              <a:ext cx="1315" cy="181"/>
            </a:xfrm>
            <a:custGeom>
              <a:avLst/>
              <a:gdLst>
                <a:gd name="T0" fmla="*/ 112 w 1568"/>
                <a:gd name="T1" fmla="*/ 13 h 152"/>
                <a:gd name="T2" fmla="*/ 864 w 1568"/>
                <a:gd name="T3" fmla="*/ 13 h 152"/>
                <a:gd name="T4" fmla="*/ 1504 w 1568"/>
                <a:gd name="T5" fmla="*/ 93 h 152"/>
                <a:gd name="T6" fmla="*/ 1248 w 1568"/>
                <a:gd name="T7" fmla="*/ 141 h 152"/>
                <a:gd name="T8" fmla="*/ 672 w 1568"/>
                <a:gd name="T9" fmla="*/ 141 h 152"/>
                <a:gd name="T10" fmla="*/ 192 w 1568"/>
                <a:gd name="T11" fmla="*/ 77 h 152"/>
                <a:gd name="T12" fmla="*/ 112 w 1568"/>
                <a:gd name="T13" fmla="*/ 1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8" h="152">
                  <a:moveTo>
                    <a:pt x="112" y="13"/>
                  </a:moveTo>
                  <a:cubicBezTo>
                    <a:pt x="224" y="2"/>
                    <a:pt x="632" y="0"/>
                    <a:pt x="864" y="13"/>
                  </a:cubicBezTo>
                  <a:cubicBezTo>
                    <a:pt x="1096" y="26"/>
                    <a:pt x="1440" y="72"/>
                    <a:pt x="1504" y="93"/>
                  </a:cubicBezTo>
                  <a:cubicBezTo>
                    <a:pt x="1568" y="114"/>
                    <a:pt x="1387" y="133"/>
                    <a:pt x="1248" y="141"/>
                  </a:cubicBezTo>
                  <a:cubicBezTo>
                    <a:pt x="1109" y="149"/>
                    <a:pt x="848" y="152"/>
                    <a:pt x="672" y="141"/>
                  </a:cubicBezTo>
                  <a:cubicBezTo>
                    <a:pt x="496" y="130"/>
                    <a:pt x="285" y="98"/>
                    <a:pt x="192" y="77"/>
                  </a:cubicBezTo>
                  <a:cubicBezTo>
                    <a:pt x="99" y="56"/>
                    <a:pt x="0" y="24"/>
                    <a:pt x="112" y="13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FF9933">
                    <a:alpha val="42000"/>
                  </a:srgbClr>
                </a:gs>
              </a:gsLst>
              <a:path path="rect">
                <a:fillToRect l="50000" t="50000" r="50000" b="50000"/>
              </a:path>
            </a:gra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Freeform 24"/>
          <p:cNvSpPr>
            <a:spLocks/>
          </p:cNvSpPr>
          <p:nvPr/>
        </p:nvSpPr>
        <p:spPr bwMode="auto">
          <a:xfrm>
            <a:off x="6346825" y="5830888"/>
            <a:ext cx="800100" cy="133350"/>
          </a:xfrm>
          <a:custGeom>
            <a:avLst/>
            <a:gdLst>
              <a:gd name="T0" fmla="*/ 173 w 504"/>
              <a:gd name="T1" fmla="*/ 16 h 84"/>
              <a:gd name="T2" fmla="*/ 157 w 504"/>
              <a:gd name="T3" fmla="*/ 16 h 84"/>
              <a:gd name="T4" fmla="*/ 253 w 504"/>
              <a:gd name="T5" fmla="*/ 32 h 84"/>
              <a:gd name="T6" fmla="*/ 301 w 504"/>
              <a:gd name="T7" fmla="*/ 32 h 84"/>
              <a:gd name="T8" fmla="*/ 493 w 504"/>
              <a:gd name="T9" fmla="*/ 48 h 84"/>
              <a:gd name="T10" fmla="*/ 236 w 504"/>
              <a:gd name="T11" fmla="*/ 83 h 84"/>
              <a:gd name="T12" fmla="*/ 13 w 504"/>
              <a:gd name="T13" fmla="*/ 52 h 84"/>
              <a:gd name="T14" fmla="*/ 157 w 504"/>
              <a:gd name="T1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4" h="84">
                <a:moveTo>
                  <a:pt x="173" y="16"/>
                </a:moveTo>
                <a:cubicBezTo>
                  <a:pt x="170" y="13"/>
                  <a:pt x="144" y="13"/>
                  <a:pt x="157" y="16"/>
                </a:cubicBezTo>
                <a:cubicBezTo>
                  <a:pt x="170" y="19"/>
                  <a:pt x="229" y="29"/>
                  <a:pt x="253" y="32"/>
                </a:cubicBezTo>
                <a:cubicBezTo>
                  <a:pt x="277" y="35"/>
                  <a:pt x="261" y="29"/>
                  <a:pt x="301" y="32"/>
                </a:cubicBezTo>
                <a:cubicBezTo>
                  <a:pt x="341" y="35"/>
                  <a:pt x="504" y="40"/>
                  <a:pt x="493" y="48"/>
                </a:cubicBezTo>
                <a:cubicBezTo>
                  <a:pt x="482" y="56"/>
                  <a:pt x="316" y="82"/>
                  <a:pt x="236" y="83"/>
                </a:cubicBezTo>
                <a:cubicBezTo>
                  <a:pt x="156" y="84"/>
                  <a:pt x="26" y="66"/>
                  <a:pt x="13" y="52"/>
                </a:cubicBezTo>
                <a:cubicBezTo>
                  <a:pt x="0" y="38"/>
                  <a:pt x="127" y="11"/>
                  <a:pt x="157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Freeform 31"/>
          <p:cNvSpPr>
            <a:spLocks/>
          </p:cNvSpPr>
          <p:nvPr/>
        </p:nvSpPr>
        <p:spPr bwMode="auto">
          <a:xfrm>
            <a:off x="6416675" y="3776663"/>
            <a:ext cx="557213" cy="2306637"/>
          </a:xfrm>
          <a:custGeom>
            <a:avLst/>
            <a:gdLst>
              <a:gd name="T0" fmla="*/ 96 w 351"/>
              <a:gd name="T1" fmla="*/ 7 h 1453"/>
              <a:gd name="T2" fmla="*/ 244 w 351"/>
              <a:gd name="T3" fmla="*/ 89 h 1453"/>
              <a:gd name="T4" fmla="*/ 338 w 351"/>
              <a:gd name="T5" fmla="*/ 399 h 1453"/>
              <a:gd name="T6" fmla="*/ 320 w 351"/>
              <a:gd name="T7" fmla="*/ 1305 h 1453"/>
              <a:gd name="T8" fmla="*/ 296 w 351"/>
              <a:gd name="T9" fmla="*/ 1287 h 1453"/>
              <a:gd name="T10" fmla="*/ 278 w 351"/>
              <a:gd name="T11" fmla="*/ 1299 h 1453"/>
              <a:gd name="T12" fmla="*/ 266 w 351"/>
              <a:gd name="T13" fmla="*/ 525 h 1453"/>
              <a:gd name="T14" fmla="*/ 164 w 351"/>
              <a:gd name="T15" fmla="*/ 117 h 1453"/>
              <a:gd name="T16" fmla="*/ 86 w 351"/>
              <a:gd name="T17" fmla="*/ 99 h 1453"/>
              <a:gd name="T18" fmla="*/ 38 w 351"/>
              <a:gd name="T19" fmla="*/ 51 h 1453"/>
              <a:gd name="T20" fmla="*/ 0 w 351"/>
              <a:gd name="T21" fmla="*/ 43 h 1453"/>
              <a:gd name="T22" fmla="*/ 40 w 351"/>
              <a:gd name="T23" fmla="*/ 17 h 1453"/>
              <a:gd name="T24" fmla="*/ 96 w 351"/>
              <a:gd name="T25" fmla="*/ 7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1" h="1453">
                <a:moveTo>
                  <a:pt x="96" y="7"/>
                </a:moveTo>
                <a:cubicBezTo>
                  <a:pt x="130" y="19"/>
                  <a:pt x="204" y="24"/>
                  <a:pt x="244" y="89"/>
                </a:cubicBezTo>
                <a:cubicBezTo>
                  <a:pt x="284" y="154"/>
                  <a:pt x="325" y="196"/>
                  <a:pt x="338" y="399"/>
                </a:cubicBezTo>
                <a:cubicBezTo>
                  <a:pt x="351" y="602"/>
                  <a:pt x="327" y="1157"/>
                  <a:pt x="320" y="1305"/>
                </a:cubicBezTo>
                <a:cubicBezTo>
                  <a:pt x="313" y="1453"/>
                  <a:pt x="303" y="1288"/>
                  <a:pt x="296" y="1287"/>
                </a:cubicBezTo>
                <a:cubicBezTo>
                  <a:pt x="289" y="1286"/>
                  <a:pt x="283" y="1426"/>
                  <a:pt x="278" y="1299"/>
                </a:cubicBezTo>
                <a:cubicBezTo>
                  <a:pt x="273" y="1172"/>
                  <a:pt x="285" y="722"/>
                  <a:pt x="266" y="525"/>
                </a:cubicBezTo>
                <a:cubicBezTo>
                  <a:pt x="247" y="328"/>
                  <a:pt x="194" y="188"/>
                  <a:pt x="164" y="117"/>
                </a:cubicBezTo>
                <a:cubicBezTo>
                  <a:pt x="134" y="46"/>
                  <a:pt x="107" y="110"/>
                  <a:pt x="86" y="99"/>
                </a:cubicBezTo>
                <a:cubicBezTo>
                  <a:pt x="65" y="88"/>
                  <a:pt x="52" y="60"/>
                  <a:pt x="38" y="51"/>
                </a:cubicBezTo>
                <a:cubicBezTo>
                  <a:pt x="24" y="42"/>
                  <a:pt x="0" y="49"/>
                  <a:pt x="0" y="43"/>
                </a:cubicBezTo>
                <a:cubicBezTo>
                  <a:pt x="0" y="37"/>
                  <a:pt x="24" y="23"/>
                  <a:pt x="40" y="17"/>
                </a:cubicBezTo>
                <a:cubicBezTo>
                  <a:pt x="56" y="11"/>
                  <a:pt x="64" y="0"/>
                  <a:pt x="96" y="7"/>
                </a:cubicBezTo>
                <a:close/>
              </a:path>
            </a:pathLst>
          </a:custGeom>
          <a:solidFill>
            <a:srgbClr val="00CCFF">
              <a:alpha val="83000"/>
            </a:srgbClr>
          </a:soli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Freeform 32"/>
          <p:cNvSpPr>
            <a:spLocks/>
          </p:cNvSpPr>
          <p:nvPr/>
        </p:nvSpPr>
        <p:spPr bwMode="auto">
          <a:xfrm>
            <a:off x="6516688" y="3860800"/>
            <a:ext cx="409575" cy="1730375"/>
          </a:xfrm>
          <a:custGeom>
            <a:avLst/>
            <a:gdLst>
              <a:gd name="T0" fmla="*/ 0 w 258"/>
              <a:gd name="T1" fmla="*/ 0 h 1090"/>
              <a:gd name="T2" fmla="*/ 112 w 258"/>
              <a:gd name="T3" fmla="*/ 96 h 1090"/>
              <a:gd name="T4" fmla="*/ 203 w 258"/>
              <a:gd name="T5" fmla="*/ 286 h 1090"/>
              <a:gd name="T6" fmla="*/ 227 w 258"/>
              <a:gd name="T7" fmla="*/ 658 h 1090"/>
              <a:gd name="T8" fmla="*/ 233 w 258"/>
              <a:gd name="T9" fmla="*/ 898 h 1090"/>
              <a:gd name="T10" fmla="*/ 257 w 258"/>
              <a:gd name="T11" fmla="*/ 1006 h 1090"/>
              <a:gd name="T12" fmla="*/ 239 w 258"/>
              <a:gd name="T13" fmla="*/ 109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1090">
                <a:moveTo>
                  <a:pt x="0" y="0"/>
                </a:moveTo>
                <a:cubicBezTo>
                  <a:pt x="41" y="30"/>
                  <a:pt x="78" y="48"/>
                  <a:pt x="112" y="96"/>
                </a:cubicBezTo>
                <a:cubicBezTo>
                  <a:pt x="146" y="144"/>
                  <a:pt x="184" y="192"/>
                  <a:pt x="203" y="286"/>
                </a:cubicBezTo>
                <a:cubicBezTo>
                  <a:pt x="222" y="380"/>
                  <a:pt x="222" y="556"/>
                  <a:pt x="227" y="658"/>
                </a:cubicBezTo>
                <a:cubicBezTo>
                  <a:pt x="232" y="760"/>
                  <a:pt x="228" y="840"/>
                  <a:pt x="233" y="898"/>
                </a:cubicBezTo>
                <a:cubicBezTo>
                  <a:pt x="238" y="956"/>
                  <a:pt x="256" y="974"/>
                  <a:pt x="257" y="1006"/>
                </a:cubicBezTo>
                <a:cubicBezTo>
                  <a:pt x="258" y="1038"/>
                  <a:pt x="243" y="1073"/>
                  <a:pt x="239" y="1090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Freeform 33"/>
          <p:cNvSpPr>
            <a:spLocks/>
          </p:cNvSpPr>
          <p:nvPr/>
        </p:nvSpPr>
        <p:spPr bwMode="auto">
          <a:xfrm>
            <a:off x="6588125" y="3860800"/>
            <a:ext cx="333375" cy="1920875"/>
          </a:xfrm>
          <a:custGeom>
            <a:avLst/>
            <a:gdLst>
              <a:gd name="T0" fmla="*/ 0 w 210"/>
              <a:gd name="T1" fmla="*/ 0 h 1210"/>
              <a:gd name="T2" fmla="*/ 112 w 210"/>
              <a:gd name="T3" fmla="*/ 96 h 1210"/>
              <a:gd name="T4" fmla="*/ 194 w 210"/>
              <a:gd name="T5" fmla="*/ 292 h 1210"/>
              <a:gd name="T6" fmla="*/ 206 w 210"/>
              <a:gd name="T7" fmla="*/ 622 h 1210"/>
              <a:gd name="T8" fmla="*/ 194 w 210"/>
              <a:gd name="T9" fmla="*/ 121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1210">
                <a:moveTo>
                  <a:pt x="0" y="0"/>
                </a:moveTo>
                <a:cubicBezTo>
                  <a:pt x="41" y="30"/>
                  <a:pt x="80" y="47"/>
                  <a:pt x="112" y="96"/>
                </a:cubicBezTo>
                <a:cubicBezTo>
                  <a:pt x="144" y="145"/>
                  <a:pt x="178" y="204"/>
                  <a:pt x="194" y="292"/>
                </a:cubicBezTo>
                <a:cubicBezTo>
                  <a:pt x="210" y="380"/>
                  <a:pt x="206" y="469"/>
                  <a:pt x="206" y="622"/>
                </a:cubicBezTo>
                <a:cubicBezTo>
                  <a:pt x="206" y="775"/>
                  <a:pt x="196" y="1088"/>
                  <a:pt x="194" y="1210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  <p:animClr clrSpc="rgb" dir="cw">
                                      <p:cBhvr>
                                        <p:cTn id="49" dur="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  <p:set>
                                      <p:cBhvr>
                                        <p:cTn id="50" dur="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3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7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3" grpId="2" animBg="1"/>
      <p:bldP spid="14" grpId="0" animBg="1"/>
      <p:bldP spid="15" grpId="0" animBg="1"/>
      <p:bldP spid="19" grpId="0" animBg="1"/>
      <p:bldP spid="19" grpId="1" animBg="1"/>
      <p:bldP spid="20" grpId="0" animBg="1"/>
      <p:bldP spid="20" grpId="1" animBg="1"/>
      <p:bldP spid="20" grpId="2" animBg="1"/>
      <p:bldP spid="21" grpId="0" animBg="1"/>
      <p:bldP spid="21" grpId="1" animBg="1"/>
      <p:bldP spid="22" grpId="0" animBg="1"/>
      <p:bldP spid="2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15066" y="0"/>
            <a:ext cx="18462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2253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6606" y="6242978"/>
            <a:ext cx="767556" cy="620529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9" descr="озар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96" y="4548952"/>
            <a:ext cx="13620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59"/>
          <p:cNvGrpSpPr>
            <a:grpSpLocks/>
          </p:cNvGrpSpPr>
          <p:nvPr/>
        </p:nvGrpSpPr>
        <p:grpSpPr bwMode="auto">
          <a:xfrm>
            <a:off x="107330" y="1019939"/>
            <a:ext cx="4826000" cy="3817938"/>
            <a:chOff x="343" y="301"/>
            <a:chExt cx="2721" cy="2132"/>
          </a:xfrm>
        </p:grpSpPr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89" y="347"/>
              <a:ext cx="2585" cy="2041"/>
            </a:xfrm>
            <a:custGeom>
              <a:avLst/>
              <a:gdLst>
                <a:gd name="T0" fmla="*/ 2653 w 2662"/>
                <a:gd name="T1" fmla="*/ 1008 h 2127"/>
                <a:gd name="T2" fmla="*/ 2591 w 2662"/>
                <a:gd name="T3" fmla="*/ 837 h 2127"/>
                <a:gd name="T4" fmla="*/ 2512 w 2662"/>
                <a:gd name="T5" fmla="*/ 703 h 2127"/>
                <a:gd name="T6" fmla="*/ 2393 w 2662"/>
                <a:gd name="T7" fmla="*/ 572 h 2127"/>
                <a:gd name="T8" fmla="*/ 2283 w 2662"/>
                <a:gd name="T9" fmla="*/ 492 h 2127"/>
                <a:gd name="T10" fmla="*/ 2238 w 2662"/>
                <a:gd name="T11" fmla="*/ 467 h 2127"/>
                <a:gd name="T12" fmla="*/ 2210 w 2662"/>
                <a:gd name="T13" fmla="*/ 449 h 2127"/>
                <a:gd name="T14" fmla="*/ 2184 w 2662"/>
                <a:gd name="T15" fmla="*/ 436 h 2127"/>
                <a:gd name="T16" fmla="*/ 2143 w 2662"/>
                <a:gd name="T17" fmla="*/ 421 h 2127"/>
                <a:gd name="T18" fmla="*/ 2125 w 2662"/>
                <a:gd name="T19" fmla="*/ 412 h 2127"/>
                <a:gd name="T20" fmla="*/ 2045 w 2662"/>
                <a:gd name="T21" fmla="*/ 390 h 2127"/>
                <a:gd name="T22" fmla="*/ 1963 w 2662"/>
                <a:gd name="T23" fmla="*/ 387 h 2127"/>
                <a:gd name="T24" fmla="*/ 1901 w 2662"/>
                <a:gd name="T25" fmla="*/ 391 h 2127"/>
                <a:gd name="T26" fmla="*/ 1834 w 2662"/>
                <a:gd name="T27" fmla="*/ 392 h 2127"/>
                <a:gd name="T28" fmla="*/ 1765 w 2662"/>
                <a:gd name="T29" fmla="*/ 396 h 2127"/>
                <a:gd name="T30" fmla="*/ 1695 w 2662"/>
                <a:gd name="T31" fmla="*/ 405 h 2127"/>
                <a:gd name="T32" fmla="*/ 1656 w 2662"/>
                <a:gd name="T33" fmla="*/ 415 h 2127"/>
                <a:gd name="T34" fmla="*/ 1568 w 2662"/>
                <a:gd name="T35" fmla="*/ 440 h 2127"/>
                <a:gd name="T36" fmla="*/ 1560 w 2662"/>
                <a:gd name="T37" fmla="*/ 278 h 2127"/>
                <a:gd name="T38" fmla="*/ 1562 w 2662"/>
                <a:gd name="T39" fmla="*/ 274 h 2127"/>
                <a:gd name="T40" fmla="*/ 1542 w 2662"/>
                <a:gd name="T41" fmla="*/ 67 h 2127"/>
                <a:gd name="T42" fmla="*/ 1468 w 2662"/>
                <a:gd name="T43" fmla="*/ 25 h 2127"/>
                <a:gd name="T44" fmla="*/ 1405 w 2662"/>
                <a:gd name="T45" fmla="*/ 9 h 2127"/>
                <a:gd name="T46" fmla="*/ 1364 w 2662"/>
                <a:gd name="T47" fmla="*/ 0 h 2127"/>
                <a:gd name="T48" fmla="*/ 1208 w 2662"/>
                <a:gd name="T49" fmla="*/ 172 h 2127"/>
                <a:gd name="T50" fmla="*/ 1138 w 2662"/>
                <a:gd name="T51" fmla="*/ 463 h 2127"/>
                <a:gd name="T52" fmla="*/ 1005 w 2662"/>
                <a:gd name="T53" fmla="*/ 447 h 2127"/>
                <a:gd name="T54" fmla="*/ 905 w 2662"/>
                <a:gd name="T55" fmla="*/ 430 h 2127"/>
                <a:gd name="T56" fmla="*/ 753 w 2662"/>
                <a:gd name="T57" fmla="*/ 426 h 2127"/>
                <a:gd name="T58" fmla="*/ 496 w 2662"/>
                <a:gd name="T59" fmla="*/ 489 h 2127"/>
                <a:gd name="T60" fmla="*/ 246 w 2662"/>
                <a:gd name="T61" fmla="*/ 642 h 2127"/>
                <a:gd name="T62" fmla="*/ 147 w 2662"/>
                <a:gd name="T63" fmla="*/ 753 h 2127"/>
                <a:gd name="T64" fmla="*/ 20 w 2662"/>
                <a:gd name="T65" fmla="*/ 1027 h 2127"/>
                <a:gd name="T66" fmla="*/ 22 w 2662"/>
                <a:gd name="T67" fmla="*/ 1362 h 2127"/>
                <a:gd name="T68" fmla="*/ 75 w 2662"/>
                <a:gd name="T69" fmla="*/ 1506 h 2127"/>
                <a:gd name="T70" fmla="*/ 158 w 2662"/>
                <a:gd name="T71" fmla="*/ 1650 h 2127"/>
                <a:gd name="T72" fmla="*/ 271 w 2662"/>
                <a:gd name="T73" fmla="*/ 1792 h 2127"/>
                <a:gd name="T74" fmla="*/ 321 w 2662"/>
                <a:gd name="T75" fmla="*/ 1838 h 2127"/>
                <a:gd name="T76" fmla="*/ 444 w 2662"/>
                <a:gd name="T77" fmla="*/ 1912 h 2127"/>
                <a:gd name="T78" fmla="*/ 682 w 2662"/>
                <a:gd name="T79" fmla="*/ 2015 h 2127"/>
                <a:gd name="T80" fmla="*/ 950 w 2662"/>
                <a:gd name="T81" fmla="*/ 2087 h 2127"/>
                <a:gd name="T82" fmla="*/ 1024 w 2662"/>
                <a:gd name="T83" fmla="*/ 2102 h 2127"/>
                <a:gd name="T84" fmla="*/ 1170 w 2662"/>
                <a:gd name="T85" fmla="*/ 2120 h 2127"/>
                <a:gd name="T86" fmla="*/ 1373 w 2662"/>
                <a:gd name="T87" fmla="*/ 2125 h 2127"/>
                <a:gd name="T88" fmla="*/ 1443 w 2662"/>
                <a:gd name="T89" fmla="*/ 2123 h 2127"/>
                <a:gd name="T90" fmla="*/ 1513 w 2662"/>
                <a:gd name="T91" fmla="*/ 2116 h 2127"/>
                <a:gd name="T92" fmla="*/ 1583 w 2662"/>
                <a:gd name="T93" fmla="*/ 2108 h 2127"/>
                <a:gd name="T94" fmla="*/ 1681 w 2662"/>
                <a:gd name="T95" fmla="*/ 2091 h 2127"/>
                <a:gd name="T96" fmla="*/ 1786 w 2662"/>
                <a:gd name="T97" fmla="*/ 2066 h 2127"/>
                <a:gd name="T98" fmla="*/ 1887 w 2662"/>
                <a:gd name="T99" fmla="*/ 2034 h 2127"/>
                <a:gd name="T100" fmla="*/ 2005 w 2662"/>
                <a:gd name="T101" fmla="*/ 1997 h 2127"/>
                <a:gd name="T102" fmla="*/ 2063 w 2662"/>
                <a:gd name="T103" fmla="*/ 1977 h 2127"/>
                <a:gd name="T104" fmla="*/ 2196 w 2662"/>
                <a:gd name="T105" fmla="*/ 1913 h 2127"/>
                <a:gd name="T106" fmla="*/ 2273 w 2662"/>
                <a:gd name="T107" fmla="*/ 1864 h 2127"/>
                <a:gd name="T108" fmla="*/ 2283 w 2662"/>
                <a:gd name="T109" fmla="*/ 1858 h 2127"/>
                <a:gd name="T110" fmla="*/ 2415 w 2662"/>
                <a:gd name="T111" fmla="*/ 1744 h 2127"/>
                <a:gd name="T112" fmla="*/ 2591 w 2662"/>
                <a:gd name="T113" fmla="*/ 1476 h 2127"/>
                <a:gd name="T114" fmla="*/ 2661 w 2662"/>
                <a:gd name="T115" fmla="*/ 1052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2" h="2127">
                  <a:moveTo>
                    <a:pt x="2661" y="1052"/>
                  </a:moveTo>
                  <a:lnTo>
                    <a:pt x="2661" y="1050"/>
                  </a:lnTo>
                  <a:lnTo>
                    <a:pt x="2661" y="1047"/>
                  </a:lnTo>
                  <a:lnTo>
                    <a:pt x="2658" y="1036"/>
                  </a:lnTo>
                  <a:lnTo>
                    <a:pt x="2653" y="1008"/>
                  </a:lnTo>
                  <a:lnTo>
                    <a:pt x="2640" y="966"/>
                  </a:lnTo>
                  <a:lnTo>
                    <a:pt x="2622" y="912"/>
                  </a:lnTo>
                  <a:lnTo>
                    <a:pt x="2613" y="888"/>
                  </a:lnTo>
                  <a:lnTo>
                    <a:pt x="2603" y="863"/>
                  </a:lnTo>
                  <a:lnTo>
                    <a:pt x="2591" y="837"/>
                  </a:lnTo>
                  <a:lnTo>
                    <a:pt x="2578" y="811"/>
                  </a:lnTo>
                  <a:lnTo>
                    <a:pt x="2563" y="785"/>
                  </a:lnTo>
                  <a:lnTo>
                    <a:pt x="2548" y="757"/>
                  </a:lnTo>
                  <a:lnTo>
                    <a:pt x="2530" y="729"/>
                  </a:lnTo>
                  <a:lnTo>
                    <a:pt x="2512" y="703"/>
                  </a:lnTo>
                  <a:lnTo>
                    <a:pt x="2492" y="676"/>
                  </a:lnTo>
                  <a:lnTo>
                    <a:pt x="2470" y="648"/>
                  </a:lnTo>
                  <a:lnTo>
                    <a:pt x="2447" y="622"/>
                  </a:lnTo>
                  <a:lnTo>
                    <a:pt x="2420" y="597"/>
                  </a:lnTo>
                  <a:lnTo>
                    <a:pt x="2393" y="572"/>
                  </a:lnTo>
                  <a:lnTo>
                    <a:pt x="2364" y="547"/>
                  </a:lnTo>
                  <a:lnTo>
                    <a:pt x="2332" y="525"/>
                  </a:lnTo>
                  <a:lnTo>
                    <a:pt x="2299" y="502"/>
                  </a:lnTo>
                  <a:lnTo>
                    <a:pt x="2291" y="497"/>
                  </a:lnTo>
                  <a:lnTo>
                    <a:pt x="2283" y="492"/>
                  </a:lnTo>
                  <a:lnTo>
                    <a:pt x="2273" y="487"/>
                  </a:lnTo>
                  <a:lnTo>
                    <a:pt x="2265" y="482"/>
                  </a:lnTo>
                  <a:lnTo>
                    <a:pt x="2255" y="478"/>
                  </a:lnTo>
                  <a:lnTo>
                    <a:pt x="2246" y="472"/>
                  </a:lnTo>
                  <a:lnTo>
                    <a:pt x="2238" y="467"/>
                  </a:lnTo>
                  <a:lnTo>
                    <a:pt x="2228" y="463"/>
                  </a:lnTo>
                  <a:lnTo>
                    <a:pt x="2223" y="459"/>
                  </a:lnTo>
                  <a:lnTo>
                    <a:pt x="2218" y="455"/>
                  </a:lnTo>
                  <a:lnTo>
                    <a:pt x="2214" y="451"/>
                  </a:lnTo>
                  <a:lnTo>
                    <a:pt x="2210" y="449"/>
                  </a:lnTo>
                  <a:lnTo>
                    <a:pt x="2202" y="442"/>
                  </a:lnTo>
                  <a:lnTo>
                    <a:pt x="2192" y="438"/>
                  </a:lnTo>
                  <a:lnTo>
                    <a:pt x="2191" y="438"/>
                  </a:lnTo>
                  <a:lnTo>
                    <a:pt x="2188" y="437"/>
                  </a:lnTo>
                  <a:lnTo>
                    <a:pt x="2184" y="436"/>
                  </a:lnTo>
                  <a:lnTo>
                    <a:pt x="2179" y="433"/>
                  </a:lnTo>
                  <a:lnTo>
                    <a:pt x="2172" y="430"/>
                  </a:lnTo>
                  <a:lnTo>
                    <a:pt x="2163" y="428"/>
                  </a:lnTo>
                  <a:lnTo>
                    <a:pt x="2154" y="425"/>
                  </a:lnTo>
                  <a:lnTo>
                    <a:pt x="2143" y="421"/>
                  </a:lnTo>
                  <a:lnTo>
                    <a:pt x="2140" y="420"/>
                  </a:lnTo>
                  <a:lnTo>
                    <a:pt x="2137" y="417"/>
                  </a:lnTo>
                  <a:lnTo>
                    <a:pt x="2135" y="416"/>
                  </a:lnTo>
                  <a:lnTo>
                    <a:pt x="2132" y="415"/>
                  </a:lnTo>
                  <a:lnTo>
                    <a:pt x="2125" y="412"/>
                  </a:lnTo>
                  <a:lnTo>
                    <a:pt x="2114" y="407"/>
                  </a:lnTo>
                  <a:lnTo>
                    <a:pt x="2100" y="401"/>
                  </a:lnTo>
                  <a:lnTo>
                    <a:pt x="2084" y="398"/>
                  </a:lnTo>
                  <a:lnTo>
                    <a:pt x="2066" y="392"/>
                  </a:lnTo>
                  <a:lnTo>
                    <a:pt x="2045" y="390"/>
                  </a:lnTo>
                  <a:lnTo>
                    <a:pt x="2025" y="388"/>
                  </a:lnTo>
                  <a:lnTo>
                    <a:pt x="2003" y="390"/>
                  </a:lnTo>
                  <a:lnTo>
                    <a:pt x="1989" y="388"/>
                  </a:lnTo>
                  <a:lnTo>
                    <a:pt x="1975" y="387"/>
                  </a:lnTo>
                  <a:lnTo>
                    <a:pt x="1963" y="387"/>
                  </a:lnTo>
                  <a:lnTo>
                    <a:pt x="1949" y="387"/>
                  </a:lnTo>
                  <a:lnTo>
                    <a:pt x="1937" y="387"/>
                  </a:lnTo>
                  <a:lnTo>
                    <a:pt x="1924" y="388"/>
                  </a:lnTo>
                  <a:lnTo>
                    <a:pt x="1912" y="390"/>
                  </a:lnTo>
                  <a:lnTo>
                    <a:pt x="1901" y="391"/>
                  </a:lnTo>
                  <a:lnTo>
                    <a:pt x="1887" y="391"/>
                  </a:lnTo>
                  <a:lnTo>
                    <a:pt x="1875" y="391"/>
                  </a:lnTo>
                  <a:lnTo>
                    <a:pt x="1861" y="391"/>
                  </a:lnTo>
                  <a:lnTo>
                    <a:pt x="1847" y="391"/>
                  </a:lnTo>
                  <a:lnTo>
                    <a:pt x="1834" y="392"/>
                  </a:lnTo>
                  <a:lnTo>
                    <a:pt x="1820" y="392"/>
                  </a:lnTo>
                  <a:lnTo>
                    <a:pt x="1807" y="394"/>
                  </a:lnTo>
                  <a:lnTo>
                    <a:pt x="1794" y="394"/>
                  </a:lnTo>
                  <a:lnTo>
                    <a:pt x="1779" y="395"/>
                  </a:lnTo>
                  <a:lnTo>
                    <a:pt x="1765" y="396"/>
                  </a:lnTo>
                  <a:lnTo>
                    <a:pt x="1751" y="398"/>
                  </a:lnTo>
                  <a:lnTo>
                    <a:pt x="1737" y="400"/>
                  </a:lnTo>
                  <a:lnTo>
                    <a:pt x="1724" y="401"/>
                  </a:lnTo>
                  <a:lnTo>
                    <a:pt x="1710" y="404"/>
                  </a:lnTo>
                  <a:lnTo>
                    <a:pt x="1695" y="405"/>
                  </a:lnTo>
                  <a:lnTo>
                    <a:pt x="1681" y="408"/>
                  </a:lnTo>
                  <a:lnTo>
                    <a:pt x="1673" y="409"/>
                  </a:lnTo>
                  <a:lnTo>
                    <a:pt x="1665" y="412"/>
                  </a:lnTo>
                  <a:lnTo>
                    <a:pt x="1663" y="413"/>
                  </a:lnTo>
                  <a:lnTo>
                    <a:pt x="1656" y="415"/>
                  </a:lnTo>
                  <a:lnTo>
                    <a:pt x="1647" y="419"/>
                  </a:lnTo>
                  <a:lnTo>
                    <a:pt x="1633" y="422"/>
                  </a:lnTo>
                  <a:lnTo>
                    <a:pt x="1615" y="428"/>
                  </a:lnTo>
                  <a:lnTo>
                    <a:pt x="1593" y="434"/>
                  </a:lnTo>
                  <a:lnTo>
                    <a:pt x="1568" y="440"/>
                  </a:lnTo>
                  <a:lnTo>
                    <a:pt x="1540" y="446"/>
                  </a:lnTo>
                  <a:lnTo>
                    <a:pt x="1537" y="384"/>
                  </a:lnTo>
                  <a:lnTo>
                    <a:pt x="1544" y="331"/>
                  </a:lnTo>
                  <a:lnTo>
                    <a:pt x="1555" y="293"/>
                  </a:lnTo>
                  <a:lnTo>
                    <a:pt x="1560" y="278"/>
                  </a:lnTo>
                  <a:lnTo>
                    <a:pt x="1562" y="277"/>
                  </a:lnTo>
                  <a:lnTo>
                    <a:pt x="1562" y="276"/>
                  </a:lnTo>
                  <a:lnTo>
                    <a:pt x="1562" y="276"/>
                  </a:lnTo>
                  <a:lnTo>
                    <a:pt x="1562" y="274"/>
                  </a:lnTo>
                  <a:lnTo>
                    <a:pt x="1562" y="274"/>
                  </a:lnTo>
                  <a:lnTo>
                    <a:pt x="1597" y="182"/>
                  </a:lnTo>
                  <a:lnTo>
                    <a:pt x="1608" y="151"/>
                  </a:lnTo>
                  <a:lnTo>
                    <a:pt x="1588" y="125"/>
                  </a:lnTo>
                  <a:lnTo>
                    <a:pt x="1562" y="91"/>
                  </a:lnTo>
                  <a:lnTo>
                    <a:pt x="1542" y="67"/>
                  </a:lnTo>
                  <a:lnTo>
                    <a:pt x="1530" y="67"/>
                  </a:lnTo>
                  <a:lnTo>
                    <a:pt x="1530" y="64"/>
                  </a:lnTo>
                  <a:lnTo>
                    <a:pt x="1511" y="52"/>
                  </a:lnTo>
                  <a:lnTo>
                    <a:pt x="1485" y="35"/>
                  </a:lnTo>
                  <a:lnTo>
                    <a:pt x="1468" y="25"/>
                  </a:lnTo>
                  <a:lnTo>
                    <a:pt x="1449" y="25"/>
                  </a:lnTo>
                  <a:lnTo>
                    <a:pt x="1430" y="25"/>
                  </a:lnTo>
                  <a:lnTo>
                    <a:pt x="1421" y="18"/>
                  </a:lnTo>
                  <a:lnTo>
                    <a:pt x="1413" y="14"/>
                  </a:lnTo>
                  <a:lnTo>
                    <a:pt x="1405" y="9"/>
                  </a:lnTo>
                  <a:lnTo>
                    <a:pt x="1397" y="7"/>
                  </a:lnTo>
                  <a:lnTo>
                    <a:pt x="1388" y="4"/>
                  </a:lnTo>
                  <a:lnTo>
                    <a:pt x="1380" y="1"/>
                  </a:lnTo>
                  <a:lnTo>
                    <a:pt x="1372" y="0"/>
                  </a:lnTo>
                  <a:lnTo>
                    <a:pt x="1364" y="0"/>
                  </a:lnTo>
                  <a:lnTo>
                    <a:pt x="1338" y="0"/>
                  </a:lnTo>
                  <a:lnTo>
                    <a:pt x="1320" y="16"/>
                  </a:lnTo>
                  <a:lnTo>
                    <a:pt x="1274" y="62"/>
                  </a:lnTo>
                  <a:lnTo>
                    <a:pt x="1237" y="114"/>
                  </a:lnTo>
                  <a:lnTo>
                    <a:pt x="1208" y="172"/>
                  </a:lnTo>
                  <a:lnTo>
                    <a:pt x="1184" y="234"/>
                  </a:lnTo>
                  <a:lnTo>
                    <a:pt x="1166" y="294"/>
                  </a:lnTo>
                  <a:lnTo>
                    <a:pt x="1153" y="354"/>
                  </a:lnTo>
                  <a:lnTo>
                    <a:pt x="1144" y="412"/>
                  </a:lnTo>
                  <a:lnTo>
                    <a:pt x="1138" y="463"/>
                  </a:lnTo>
                  <a:lnTo>
                    <a:pt x="1112" y="461"/>
                  </a:lnTo>
                  <a:lnTo>
                    <a:pt x="1086" y="458"/>
                  </a:lnTo>
                  <a:lnTo>
                    <a:pt x="1059" y="455"/>
                  </a:lnTo>
                  <a:lnTo>
                    <a:pt x="1032" y="451"/>
                  </a:lnTo>
                  <a:lnTo>
                    <a:pt x="1005" y="447"/>
                  </a:lnTo>
                  <a:lnTo>
                    <a:pt x="979" y="443"/>
                  </a:lnTo>
                  <a:lnTo>
                    <a:pt x="951" y="438"/>
                  </a:lnTo>
                  <a:lnTo>
                    <a:pt x="924" y="433"/>
                  </a:lnTo>
                  <a:lnTo>
                    <a:pt x="918" y="432"/>
                  </a:lnTo>
                  <a:lnTo>
                    <a:pt x="905" y="430"/>
                  </a:lnTo>
                  <a:lnTo>
                    <a:pt x="885" y="428"/>
                  </a:lnTo>
                  <a:lnTo>
                    <a:pt x="861" y="425"/>
                  </a:lnTo>
                  <a:lnTo>
                    <a:pt x="830" y="424"/>
                  </a:lnTo>
                  <a:lnTo>
                    <a:pt x="793" y="424"/>
                  </a:lnTo>
                  <a:lnTo>
                    <a:pt x="753" y="426"/>
                  </a:lnTo>
                  <a:lnTo>
                    <a:pt x="708" y="430"/>
                  </a:lnTo>
                  <a:lnTo>
                    <a:pt x="660" y="440"/>
                  </a:lnTo>
                  <a:lnTo>
                    <a:pt x="608" y="451"/>
                  </a:lnTo>
                  <a:lnTo>
                    <a:pt x="553" y="467"/>
                  </a:lnTo>
                  <a:lnTo>
                    <a:pt x="496" y="489"/>
                  </a:lnTo>
                  <a:lnTo>
                    <a:pt x="437" y="516"/>
                  </a:lnTo>
                  <a:lnTo>
                    <a:pt x="376" y="550"/>
                  </a:lnTo>
                  <a:lnTo>
                    <a:pt x="314" y="590"/>
                  </a:lnTo>
                  <a:lnTo>
                    <a:pt x="252" y="638"/>
                  </a:lnTo>
                  <a:lnTo>
                    <a:pt x="246" y="642"/>
                  </a:lnTo>
                  <a:lnTo>
                    <a:pt x="235" y="653"/>
                  </a:lnTo>
                  <a:lnTo>
                    <a:pt x="217" y="669"/>
                  </a:lnTo>
                  <a:lnTo>
                    <a:pt x="197" y="691"/>
                  </a:lnTo>
                  <a:lnTo>
                    <a:pt x="174" y="720"/>
                  </a:lnTo>
                  <a:lnTo>
                    <a:pt x="147" y="753"/>
                  </a:lnTo>
                  <a:lnTo>
                    <a:pt x="121" y="792"/>
                  </a:lnTo>
                  <a:lnTo>
                    <a:pt x="95" y="836"/>
                  </a:lnTo>
                  <a:lnTo>
                    <a:pt x="64" y="897"/>
                  </a:lnTo>
                  <a:lnTo>
                    <a:pt x="37" y="962"/>
                  </a:lnTo>
                  <a:lnTo>
                    <a:pt x="20" y="1027"/>
                  </a:lnTo>
                  <a:lnTo>
                    <a:pt x="7" y="1093"/>
                  </a:lnTo>
                  <a:lnTo>
                    <a:pt x="0" y="1160"/>
                  </a:lnTo>
                  <a:lnTo>
                    <a:pt x="2" y="1227"/>
                  </a:lnTo>
                  <a:lnTo>
                    <a:pt x="9" y="1295"/>
                  </a:lnTo>
                  <a:lnTo>
                    <a:pt x="22" y="1362"/>
                  </a:lnTo>
                  <a:lnTo>
                    <a:pt x="31" y="1391"/>
                  </a:lnTo>
                  <a:lnTo>
                    <a:pt x="40" y="1420"/>
                  </a:lnTo>
                  <a:lnTo>
                    <a:pt x="50" y="1448"/>
                  </a:lnTo>
                  <a:lnTo>
                    <a:pt x="62" y="1477"/>
                  </a:lnTo>
                  <a:lnTo>
                    <a:pt x="75" y="1506"/>
                  </a:lnTo>
                  <a:lnTo>
                    <a:pt x="90" y="1535"/>
                  </a:lnTo>
                  <a:lnTo>
                    <a:pt x="105" y="1564"/>
                  </a:lnTo>
                  <a:lnTo>
                    <a:pt x="121" y="1593"/>
                  </a:lnTo>
                  <a:lnTo>
                    <a:pt x="139" y="1622"/>
                  </a:lnTo>
                  <a:lnTo>
                    <a:pt x="158" y="1650"/>
                  </a:lnTo>
                  <a:lnTo>
                    <a:pt x="179" y="1679"/>
                  </a:lnTo>
                  <a:lnTo>
                    <a:pt x="200" y="1707"/>
                  </a:lnTo>
                  <a:lnTo>
                    <a:pt x="223" y="1736"/>
                  </a:lnTo>
                  <a:lnTo>
                    <a:pt x="246" y="1765"/>
                  </a:lnTo>
                  <a:lnTo>
                    <a:pt x="271" y="1792"/>
                  </a:lnTo>
                  <a:lnTo>
                    <a:pt x="297" y="1821"/>
                  </a:lnTo>
                  <a:lnTo>
                    <a:pt x="301" y="1825"/>
                  </a:lnTo>
                  <a:lnTo>
                    <a:pt x="305" y="1828"/>
                  </a:lnTo>
                  <a:lnTo>
                    <a:pt x="310" y="1832"/>
                  </a:lnTo>
                  <a:lnTo>
                    <a:pt x="321" y="1838"/>
                  </a:lnTo>
                  <a:lnTo>
                    <a:pt x="336" y="1847"/>
                  </a:lnTo>
                  <a:lnTo>
                    <a:pt x="355" y="1860"/>
                  </a:lnTo>
                  <a:lnTo>
                    <a:pt x="380" y="1876"/>
                  </a:lnTo>
                  <a:lnTo>
                    <a:pt x="410" y="1893"/>
                  </a:lnTo>
                  <a:lnTo>
                    <a:pt x="444" y="1912"/>
                  </a:lnTo>
                  <a:lnTo>
                    <a:pt x="483" y="1931"/>
                  </a:lnTo>
                  <a:lnTo>
                    <a:pt x="527" y="1952"/>
                  </a:lnTo>
                  <a:lnTo>
                    <a:pt x="573" y="1973"/>
                  </a:lnTo>
                  <a:lnTo>
                    <a:pt x="626" y="1994"/>
                  </a:lnTo>
                  <a:lnTo>
                    <a:pt x="682" y="2015"/>
                  </a:lnTo>
                  <a:lnTo>
                    <a:pt x="741" y="2035"/>
                  </a:lnTo>
                  <a:lnTo>
                    <a:pt x="806" y="2053"/>
                  </a:lnTo>
                  <a:lnTo>
                    <a:pt x="873" y="2070"/>
                  </a:lnTo>
                  <a:lnTo>
                    <a:pt x="944" y="2086"/>
                  </a:lnTo>
                  <a:lnTo>
                    <a:pt x="950" y="2087"/>
                  </a:lnTo>
                  <a:lnTo>
                    <a:pt x="958" y="2089"/>
                  </a:lnTo>
                  <a:lnTo>
                    <a:pt x="969" y="2091"/>
                  </a:lnTo>
                  <a:lnTo>
                    <a:pt x="984" y="2095"/>
                  </a:lnTo>
                  <a:lnTo>
                    <a:pt x="1002" y="2098"/>
                  </a:lnTo>
                  <a:lnTo>
                    <a:pt x="1024" y="2102"/>
                  </a:lnTo>
                  <a:lnTo>
                    <a:pt x="1048" y="2106"/>
                  </a:lnTo>
                  <a:lnTo>
                    <a:pt x="1075" y="2110"/>
                  </a:lnTo>
                  <a:lnTo>
                    <a:pt x="1104" y="2114"/>
                  </a:lnTo>
                  <a:lnTo>
                    <a:pt x="1135" y="2116"/>
                  </a:lnTo>
                  <a:lnTo>
                    <a:pt x="1170" y="2120"/>
                  </a:lnTo>
                  <a:lnTo>
                    <a:pt x="1207" y="2123"/>
                  </a:lnTo>
                  <a:lnTo>
                    <a:pt x="1245" y="2124"/>
                  </a:lnTo>
                  <a:lnTo>
                    <a:pt x="1287" y="2125"/>
                  </a:lnTo>
                  <a:lnTo>
                    <a:pt x="1329" y="2127"/>
                  </a:lnTo>
                  <a:lnTo>
                    <a:pt x="1373" y="2125"/>
                  </a:lnTo>
                  <a:lnTo>
                    <a:pt x="1387" y="2125"/>
                  </a:lnTo>
                  <a:lnTo>
                    <a:pt x="1401" y="2124"/>
                  </a:lnTo>
                  <a:lnTo>
                    <a:pt x="1414" y="2124"/>
                  </a:lnTo>
                  <a:lnTo>
                    <a:pt x="1430" y="2123"/>
                  </a:lnTo>
                  <a:lnTo>
                    <a:pt x="1443" y="2123"/>
                  </a:lnTo>
                  <a:lnTo>
                    <a:pt x="1457" y="2122"/>
                  </a:lnTo>
                  <a:lnTo>
                    <a:pt x="1471" y="2120"/>
                  </a:lnTo>
                  <a:lnTo>
                    <a:pt x="1486" y="2119"/>
                  </a:lnTo>
                  <a:lnTo>
                    <a:pt x="1500" y="2119"/>
                  </a:lnTo>
                  <a:lnTo>
                    <a:pt x="1513" y="2116"/>
                  </a:lnTo>
                  <a:lnTo>
                    <a:pt x="1527" y="2115"/>
                  </a:lnTo>
                  <a:lnTo>
                    <a:pt x="1541" y="2114"/>
                  </a:lnTo>
                  <a:lnTo>
                    <a:pt x="1556" y="2112"/>
                  </a:lnTo>
                  <a:lnTo>
                    <a:pt x="1570" y="2110"/>
                  </a:lnTo>
                  <a:lnTo>
                    <a:pt x="1583" y="2108"/>
                  </a:lnTo>
                  <a:lnTo>
                    <a:pt x="1597" y="2106"/>
                  </a:lnTo>
                  <a:lnTo>
                    <a:pt x="1618" y="2102"/>
                  </a:lnTo>
                  <a:lnTo>
                    <a:pt x="1640" y="2099"/>
                  </a:lnTo>
                  <a:lnTo>
                    <a:pt x="1660" y="2095"/>
                  </a:lnTo>
                  <a:lnTo>
                    <a:pt x="1681" y="2091"/>
                  </a:lnTo>
                  <a:lnTo>
                    <a:pt x="1702" y="2086"/>
                  </a:lnTo>
                  <a:lnTo>
                    <a:pt x="1724" y="2082"/>
                  </a:lnTo>
                  <a:lnTo>
                    <a:pt x="1744" y="2077"/>
                  </a:lnTo>
                  <a:lnTo>
                    <a:pt x="1765" y="2072"/>
                  </a:lnTo>
                  <a:lnTo>
                    <a:pt x="1786" y="2066"/>
                  </a:lnTo>
                  <a:lnTo>
                    <a:pt x="1806" y="2060"/>
                  </a:lnTo>
                  <a:lnTo>
                    <a:pt x="1827" y="2053"/>
                  </a:lnTo>
                  <a:lnTo>
                    <a:pt x="1847" y="2048"/>
                  </a:lnTo>
                  <a:lnTo>
                    <a:pt x="1867" y="2040"/>
                  </a:lnTo>
                  <a:lnTo>
                    <a:pt x="1887" y="2034"/>
                  </a:lnTo>
                  <a:lnTo>
                    <a:pt x="1908" y="2027"/>
                  </a:lnTo>
                  <a:lnTo>
                    <a:pt x="1927" y="2019"/>
                  </a:lnTo>
                  <a:lnTo>
                    <a:pt x="1956" y="2011"/>
                  </a:lnTo>
                  <a:lnTo>
                    <a:pt x="1983" y="2003"/>
                  </a:lnTo>
                  <a:lnTo>
                    <a:pt x="2005" y="1997"/>
                  </a:lnTo>
                  <a:lnTo>
                    <a:pt x="2025" y="1990"/>
                  </a:lnTo>
                  <a:lnTo>
                    <a:pt x="2041" y="1985"/>
                  </a:lnTo>
                  <a:lnTo>
                    <a:pt x="2052" y="1981"/>
                  </a:lnTo>
                  <a:lnTo>
                    <a:pt x="2060" y="1978"/>
                  </a:lnTo>
                  <a:lnTo>
                    <a:pt x="2063" y="1977"/>
                  </a:lnTo>
                  <a:lnTo>
                    <a:pt x="2091" y="1965"/>
                  </a:lnTo>
                  <a:lnTo>
                    <a:pt x="2118" y="1954"/>
                  </a:lnTo>
                  <a:lnTo>
                    <a:pt x="2144" y="1940"/>
                  </a:lnTo>
                  <a:lnTo>
                    <a:pt x="2170" y="1927"/>
                  </a:lnTo>
                  <a:lnTo>
                    <a:pt x="2196" y="1913"/>
                  </a:lnTo>
                  <a:lnTo>
                    <a:pt x="2220" y="1898"/>
                  </a:lnTo>
                  <a:lnTo>
                    <a:pt x="2245" y="1884"/>
                  </a:lnTo>
                  <a:lnTo>
                    <a:pt x="2268" y="1868"/>
                  </a:lnTo>
                  <a:lnTo>
                    <a:pt x="2271" y="1866"/>
                  </a:lnTo>
                  <a:lnTo>
                    <a:pt x="2273" y="1864"/>
                  </a:lnTo>
                  <a:lnTo>
                    <a:pt x="2273" y="1864"/>
                  </a:lnTo>
                  <a:lnTo>
                    <a:pt x="2275" y="1864"/>
                  </a:lnTo>
                  <a:lnTo>
                    <a:pt x="2276" y="1863"/>
                  </a:lnTo>
                  <a:lnTo>
                    <a:pt x="2276" y="1863"/>
                  </a:lnTo>
                  <a:lnTo>
                    <a:pt x="2283" y="1858"/>
                  </a:lnTo>
                  <a:lnTo>
                    <a:pt x="2299" y="1847"/>
                  </a:lnTo>
                  <a:lnTo>
                    <a:pt x="2321" y="1830"/>
                  </a:lnTo>
                  <a:lnTo>
                    <a:pt x="2349" y="1808"/>
                  </a:lnTo>
                  <a:lnTo>
                    <a:pt x="2381" y="1778"/>
                  </a:lnTo>
                  <a:lnTo>
                    <a:pt x="2415" y="1744"/>
                  </a:lnTo>
                  <a:lnTo>
                    <a:pt x="2452" y="1702"/>
                  </a:lnTo>
                  <a:lnTo>
                    <a:pt x="2489" y="1654"/>
                  </a:lnTo>
                  <a:lnTo>
                    <a:pt x="2525" y="1602"/>
                  </a:lnTo>
                  <a:lnTo>
                    <a:pt x="2559" y="1542"/>
                  </a:lnTo>
                  <a:lnTo>
                    <a:pt x="2591" y="1476"/>
                  </a:lnTo>
                  <a:lnTo>
                    <a:pt x="2618" y="1404"/>
                  </a:lnTo>
                  <a:lnTo>
                    <a:pt x="2640" y="1325"/>
                  </a:lnTo>
                  <a:lnTo>
                    <a:pt x="2655" y="1241"/>
                  </a:lnTo>
                  <a:lnTo>
                    <a:pt x="2662" y="1149"/>
                  </a:lnTo>
                  <a:lnTo>
                    <a:pt x="2661" y="1052"/>
                  </a:lnTo>
                  <a:close/>
                </a:path>
              </a:pathLst>
            </a:custGeom>
            <a:solidFill>
              <a:srgbClr val="000000"/>
            </a:solidFill>
            <a:ln w="952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31" y="754"/>
              <a:ext cx="2417" cy="1573"/>
            </a:xfrm>
            <a:custGeom>
              <a:avLst/>
              <a:gdLst>
                <a:gd name="T0" fmla="*/ 969 w 2417"/>
                <a:gd name="T1" fmla="*/ 1556 h 1573"/>
                <a:gd name="T2" fmla="*/ 1062 w 2417"/>
                <a:gd name="T3" fmla="*/ 1550 h 1573"/>
                <a:gd name="T4" fmla="*/ 1114 w 2417"/>
                <a:gd name="T5" fmla="*/ 1557 h 1573"/>
                <a:gd name="T6" fmla="*/ 1245 w 2417"/>
                <a:gd name="T7" fmla="*/ 1558 h 1573"/>
                <a:gd name="T8" fmla="*/ 1300 w 2417"/>
                <a:gd name="T9" fmla="*/ 1546 h 1573"/>
                <a:gd name="T10" fmla="*/ 1343 w 2417"/>
                <a:gd name="T11" fmla="*/ 1560 h 1573"/>
                <a:gd name="T12" fmla="*/ 1413 w 2417"/>
                <a:gd name="T13" fmla="*/ 1565 h 1573"/>
                <a:gd name="T14" fmla="*/ 1505 w 2417"/>
                <a:gd name="T15" fmla="*/ 1544 h 1573"/>
                <a:gd name="T16" fmla="*/ 1598 w 2417"/>
                <a:gd name="T17" fmla="*/ 1486 h 1573"/>
                <a:gd name="T18" fmla="*/ 1627 w 2417"/>
                <a:gd name="T19" fmla="*/ 1520 h 1573"/>
                <a:gd name="T20" fmla="*/ 1767 w 2417"/>
                <a:gd name="T21" fmla="*/ 1476 h 1573"/>
                <a:gd name="T22" fmla="*/ 1880 w 2417"/>
                <a:gd name="T23" fmla="*/ 1418 h 1573"/>
                <a:gd name="T24" fmla="*/ 1993 w 2417"/>
                <a:gd name="T25" fmla="*/ 1376 h 1573"/>
                <a:gd name="T26" fmla="*/ 2024 w 2417"/>
                <a:gd name="T27" fmla="*/ 1385 h 1573"/>
                <a:gd name="T28" fmla="*/ 2166 w 2417"/>
                <a:gd name="T29" fmla="*/ 1276 h 1573"/>
                <a:gd name="T30" fmla="*/ 2258 w 2417"/>
                <a:gd name="T31" fmla="*/ 1104 h 1573"/>
                <a:gd name="T32" fmla="*/ 2331 w 2417"/>
                <a:gd name="T33" fmla="*/ 578 h 1573"/>
                <a:gd name="T34" fmla="*/ 2350 w 2417"/>
                <a:gd name="T35" fmla="*/ 775 h 1573"/>
                <a:gd name="T36" fmla="*/ 2349 w 2417"/>
                <a:gd name="T37" fmla="*/ 1060 h 1573"/>
                <a:gd name="T38" fmla="*/ 2375 w 2417"/>
                <a:gd name="T39" fmla="*/ 994 h 1573"/>
                <a:gd name="T40" fmla="*/ 2413 w 2417"/>
                <a:gd name="T41" fmla="*/ 814 h 1573"/>
                <a:gd name="T42" fmla="*/ 2404 w 2417"/>
                <a:gd name="T43" fmla="*/ 545 h 1573"/>
                <a:gd name="T44" fmla="*/ 2288 w 2417"/>
                <a:gd name="T45" fmla="*/ 215 h 1573"/>
                <a:gd name="T46" fmla="*/ 2265 w 2417"/>
                <a:gd name="T47" fmla="*/ 179 h 1573"/>
                <a:gd name="T48" fmla="*/ 2199 w 2417"/>
                <a:gd name="T49" fmla="*/ 102 h 1573"/>
                <a:gd name="T50" fmla="*/ 2090 w 2417"/>
                <a:gd name="T51" fmla="*/ 48 h 1573"/>
                <a:gd name="T52" fmla="*/ 1960 w 2417"/>
                <a:gd name="T53" fmla="*/ 11 h 1573"/>
                <a:gd name="T54" fmla="*/ 1806 w 2417"/>
                <a:gd name="T55" fmla="*/ 0 h 1573"/>
                <a:gd name="T56" fmla="*/ 1627 w 2417"/>
                <a:gd name="T57" fmla="*/ 15 h 1573"/>
                <a:gd name="T58" fmla="*/ 1575 w 2417"/>
                <a:gd name="T59" fmla="*/ 34 h 1573"/>
                <a:gd name="T60" fmla="*/ 1422 w 2417"/>
                <a:gd name="T61" fmla="*/ 65 h 1573"/>
                <a:gd name="T62" fmla="*/ 1176 w 2417"/>
                <a:gd name="T63" fmla="*/ 78 h 1573"/>
                <a:gd name="T64" fmla="*/ 846 w 2417"/>
                <a:gd name="T65" fmla="*/ 40 h 1573"/>
                <a:gd name="T66" fmla="*/ 794 w 2417"/>
                <a:gd name="T67" fmla="*/ 34 h 1573"/>
                <a:gd name="T68" fmla="*/ 655 w 2417"/>
                <a:gd name="T69" fmla="*/ 39 h 1573"/>
                <a:gd name="T70" fmla="*/ 458 w 2417"/>
                <a:gd name="T71" fmla="*/ 93 h 1573"/>
                <a:gd name="T72" fmla="*/ 229 w 2417"/>
                <a:gd name="T73" fmla="*/ 232 h 1573"/>
                <a:gd name="T74" fmla="*/ 183 w 2417"/>
                <a:gd name="T75" fmla="*/ 279 h 1573"/>
                <a:gd name="T76" fmla="*/ 87 w 2417"/>
                <a:gd name="T77" fmla="*/ 412 h 1573"/>
                <a:gd name="T78" fmla="*/ 11 w 2417"/>
                <a:gd name="T79" fmla="*/ 620 h 1573"/>
                <a:gd name="T80" fmla="*/ 21 w 2417"/>
                <a:gd name="T81" fmla="*/ 894 h 1573"/>
                <a:gd name="T82" fmla="*/ 55 w 2417"/>
                <a:gd name="T83" fmla="*/ 994 h 1573"/>
                <a:gd name="T84" fmla="*/ 109 w 2417"/>
                <a:gd name="T85" fmla="*/ 1100 h 1573"/>
                <a:gd name="T86" fmla="*/ 183 w 2417"/>
                <a:gd name="T87" fmla="*/ 1211 h 1573"/>
                <a:gd name="T88" fmla="*/ 282 w 2417"/>
                <a:gd name="T89" fmla="*/ 1326 h 1573"/>
                <a:gd name="T90" fmla="*/ 324 w 2417"/>
                <a:gd name="T91" fmla="*/ 1354 h 1573"/>
                <a:gd name="T92" fmla="*/ 445 w 2417"/>
                <a:gd name="T93" fmla="*/ 1422 h 1573"/>
                <a:gd name="T94" fmla="*/ 639 w 2417"/>
                <a:gd name="T95" fmla="*/ 1503 h 1573"/>
                <a:gd name="T96" fmla="*/ 896 w 2417"/>
                <a:gd name="T97" fmla="*/ 1573 h 1573"/>
                <a:gd name="T98" fmla="*/ 933 w 2417"/>
                <a:gd name="T99" fmla="*/ 1549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7" h="1573">
                  <a:moveTo>
                    <a:pt x="933" y="1549"/>
                  </a:moveTo>
                  <a:lnTo>
                    <a:pt x="937" y="1550"/>
                  </a:lnTo>
                  <a:lnTo>
                    <a:pt x="950" y="1553"/>
                  </a:lnTo>
                  <a:lnTo>
                    <a:pt x="969" y="1556"/>
                  </a:lnTo>
                  <a:lnTo>
                    <a:pt x="991" y="1557"/>
                  </a:lnTo>
                  <a:lnTo>
                    <a:pt x="1016" y="1558"/>
                  </a:lnTo>
                  <a:lnTo>
                    <a:pt x="1039" y="1556"/>
                  </a:lnTo>
                  <a:lnTo>
                    <a:pt x="1062" y="1550"/>
                  </a:lnTo>
                  <a:lnTo>
                    <a:pt x="1080" y="1541"/>
                  </a:lnTo>
                  <a:lnTo>
                    <a:pt x="1084" y="1544"/>
                  </a:lnTo>
                  <a:lnTo>
                    <a:pt x="1095" y="1549"/>
                  </a:lnTo>
                  <a:lnTo>
                    <a:pt x="1114" y="1557"/>
                  </a:lnTo>
                  <a:lnTo>
                    <a:pt x="1139" y="1562"/>
                  </a:lnTo>
                  <a:lnTo>
                    <a:pt x="1169" y="1566"/>
                  </a:lnTo>
                  <a:lnTo>
                    <a:pt x="1205" y="1566"/>
                  </a:lnTo>
                  <a:lnTo>
                    <a:pt x="1245" y="1558"/>
                  </a:lnTo>
                  <a:lnTo>
                    <a:pt x="1289" y="1541"/>
                  </a:lnTo>
                  <a:lnTo>
                    <a:pt x="1290" y="1541"/>
                  </a:lnTo>
                  <a:lnTo>
                    <a:pt x="1293" y="1544"/>
                  </a:lnTo>
                  <a:lnTo>
                    <a:pt x="1300" y="1546"/>
                  </a:lnTo>
                  <a:lnTo>
                    <a:pt x="1307" y="1549"/>
                  </a:lnTo>
                  <a:lnTo>
                    <a:pt x="1316" y="1553"/>
                  </a:lnTo>
                  <a:lnTo>
                    <a:pt x="1329" y="1556"/>
                  </a:lnTo>
                  <a:lnTo>
                    <a:pt x="1343" y="1560"/>
                  </a:lnTo>
                  <a:lnTo>
                    <a:pt x="1358" y="1562"/>
                  </a:lnTo>
                  <a:lnTo>
                    <a:pt x="1374" y="1564"/>
                  </a:lnTo>
                  <a:lnTo>
                    <a:pt x="1393" y="1565"/>
                  </a:lnTo>
                  <a:lnTo>
                    <a:pt x="1413" y="1565"/>
                  </a:lnTo>
                  <a:lnTo>
                    <a:pt x="1435" y="1562"/>
                  </a:lnTo>
                  <a:lnTo>
                    <a:pt x="1457" y="1558"/>
                  </a:lnTo>
                  <a:lnTo>
                    <a:pt x="1480" y="1553"/>
                  </a:lnTo>
                  <a:lnTo>
                    <a:pt x="1505" y="1544"/>
                  </a:lnTo>
                  <a:lnTo>
                    <a:pt x="1531" y="1533"/>
                  </a:lnTo>
                  <a:lnTo>
                    <a:pt x="1601" y="1476"/>
                  </a:lnTo>
                  <a:lnTo>
                    <a:pt x="1600" y="1478"/>
                  </a:lnTo>
                  <a:lnTo>
                    <a:pt x="1598" y="1486"/>
                  </a:lnTo>
                  <a:lnTo>
                    <a:pt x="1598" y="1497"/>
                  </a:lnTo>
                  <a:lnTo>
                    <a:pt x="1602" y="1507"/>
                  </a:lnTo>
                  <a:lnTo>
                    <a:pt x="1611" y="1516"/>
                  </a:lnTo>
                  <a:lnTo>
                    <a:pt x="1627" y="1520"/>
                  </a:lnTo>
                  <a:lnTo>
                    <a:pt x="1652" y="1519"/>
                  </a:lnTo>
                  <a:lnTo>
                    <a:pt x="1688" y="1508"/>
                  </a:lnTo>
                  <a:lnTo>
                    <a:pt x="1729" y="1493"/>
                  </a:lnTo>
                  <a:lnTo>
                    <a:pt x="1767" y="1476"/>
                  </a:lnTo>
                  <a:lnTo>
                    <a:pt x="1803" y="1459"/>
                  </a:lnTo>
                  <a:lnTo>
                    <a:pt x="1835" y="1443"/>
                  </a:lnTo>
                  <a:lnTo>
                    <a:pt x="1861" y="1430"/>
                  </a:lnTo>
                  <a:lnTo>
                    <a:pt x="1880" y="1418"/>
                  </a:lnTo>
                  <a:lnTo>
                    <a:pt x="1892" y="1411"/>
                  </a:lnTo>
                  <a:lnTo>
                    <a:pt x="1896" y="1409"/>
                  </a:lnTo>
                  <a:lnTo>
                    <a:pt x="2027" y="1267"/>
                  </a:lnTo>
                  <a:lnTo>
                    <a:pt x="1993" y="1376"/>
                  </a:lnTo>
                  <a:lnTo>
                    <a:pt x="1994" y="1379"/>
                  </a:lnTo>
                  <a:lnTo>
                    <a:pt x="1999" y="1382"/>
                  </a:lnTo>
                  <a:lnTo>
                    <a:pt x="2009" y="1386"/>
                  </a:lnTo>
                  <a:lnTo>
                    <a:pt x="2024" y="1385"/>
                  </a:lnTo>
                  <a:lnTo>
                    <a:pt x="2046" y="1377"/>
                  </a:lnTo>
                  <a:lnTo>
                    <a:pt x="2076" y="1358"/>
                  </a:lnTo>
                  <a:lnTo>
                    <a:pt x="2116" y="1326"/>
                  </a:lnTo>
                  <a:lnTo>
                    <a:pt x="2166" y="1276"/>
                  </a:lnTo>
                  <a:lnTo>
                    <a:pt x="2174" y="1266"/>
                  </a:lnTo>
                  <a:lnTo>
                    <a:pt x="2195" y="1234"/>
                  </a:lnTo>
                  <a:lnTo>
                    <a:pt x="2225" y="1180"/>
                  </a:lnTo>
                  <a:lnTo>
                    <a:pt x="2258" y="1104"/>
                  </a:lnTo>
                  <a:lnTo>
                    <a:pt x="2289" y="1007"/>
                  </a:lnTo>
                  <a:lnTo>
                    <a:pt x="2316" y="887"/>
                  </a:lnTo>
                  <a:lnTo>
                    <a:pt x="2331" y="745"/>
                  </a:lnTo>
                  <a:lnTo>
                    <a:pt x="2331" y="578"/>
                  </a:lnTo>
                  <a:lnTo>
                    <a:pt x="2332" y="594"/>
                  </a:lnTo>
                  <a:lnTo>
                    <a:pt x="2338" y="637"/>
                  </a:lnTo>
                  <a:lnTo>
                    <a:pt x="2343" y="700"/>
                  </a:lnTo>
                  <a:lnTo>
                    <a:pt x="2350" y="775"/>
                  </a:lnTo>
                  <a:lnTo>
                    <a:pt x="2354" y="856"/>
                  </a:lnTo>
                  <a:lnTo>
                    <a:pt x="2357" y="936"/>
                  </a:lnTo>
                  <a:lnTo>
                    <a:pt x="2355" y="1006"/>
                  </a:lnTo>
                  <a:lnTo>
                    <a:pt x="2349" y="1060"/>
                  </a:lnTo>
                  <a:lnTo>
                    <a:pt x="2351" y="1056"/>
                  </a:lnTo>
                  <a:lnTo>
                    <a:pt x="2357" y="1043"/>
                  </a:lnTo>
                  <a:lnTo>
                    <a:pt x="2365" y="1022"/>
                  </a:lnTo>
                  <a:lnTo>
                    <a:pt x="2375" y="994"/>
                  </a:lnTo>
                  <a:lnTo>
                    <a:pt x="2386" y="959"/>
                  </a:lnTo>
                  <a:lnTo>
                    <a:pt x="2395" y="917"/>
                  </a:lnTo>
                  <a:lnTo>
                    <a:pt x="2405" y="868"/>
                  </a:lnTo>
                  <a:lnTo>
                    <a:pt x="2413" y="814"/>
                  </a:lnTo>
                  <a:lnTo>
                    <a:pt x="2417" y="754"/>
                  </a:lnTo>
                  <a:lnTo>
                    <a:pt x="2417" y="690"/>
                  </a:lnTo>
                  <a:lnTo>
                    <a:pt x="2413" y="620"/>
                  </a:lnTo>
                  <a:lnTo>
                    <a:pt x="2404" y="545"/>
                  </a:lnTo>
                  <a:lnTo>
                    <a:pt x="2387" y="468"/>
                  </a:lnTo>
                  <a:lnTo>
                    <a:pt x="2362" y="387"/>
                  </a:lnTo>
                  <a:lnTo>
                    <a:pt x="2331" y="303"/>
                  </a:lnTo>
                  <a:lnTo>
                    <a:pt x="2288" y="215"/>
                  </a:lnTo>
                  <a:lnTo>
                    <a:pt x="2287" y="212"/>
                  </a:lnTo>
                  <a:lnTo>
                    <a:pt x="2283" y="206"/>
                  </a:lnTo>
                  <a:lnTo>
                    <a:pt x="2274" y="194"/>
                  </a:lnTo>
                  <a:lnTo>
                    <a:pt x="2265" y="179"/>
                  </a:lnTo>
                  <a:lnTo>
                    <a:pt x="2252" y="164"/>
                  </a:lnTo>
                  <a:lnTo>
                    <a:pt x="2236" y="144"/>
                  </a:lnTo>
                  <a:lnTo>
                    <a:pt x="2219" y="123"/>
                  </a:lnTo>
                  <a:lnTo>
                    <a:pt x="2199" y="102"/>
                  </a:lnTo>
                  <a:lnTo>
                    <a:pt x="2174" y="88"/>
                  </a:lnTo>
                  <a:lnTo>
                    <a:pt x="2147" y="73"/>
                  </a:lnTo>
                  <a:lnTo>
                    <a:pt x="2119" y="60"/>
                  </a:lnTo>
                  <a:lnTo>
                    <a:pt x="2090" y="48"/>
                  </a:lnTo>
                  <a:lnTo>
                    <a:pt x="2059" y="36"/>
                  </a:lnTo>
                  <a:lnTo>
                    <a:pt x="2027" y="27"/>
                  </a:lnTo>
                  <a:lnTo>
                    <a:pt x="1994" y="19"/>
                  </a:lnTo>
                  <a:lnTo>
                    <a:pt x="1960" y="11"/>
                  </a:lnTo>
                  <a:lnTo>
                    <a:pt x="1923" y="6"/>
                  </a:lnTo>
                  <a:lnTo>
                    <a:pt x="1885" y="2"/>
                  </a:lnTo>
                  <a:lnTo>
                    <a:pt x="1847" y="0"/>
                  </a:lnTo>
                  <a:lnTo>
                    <a:pt x="1806" y="0"/>
                  </a:lnTo>
                  <a:lnTo>
                    <a:pt x="1763" y="1"/>
                  </a:lnTo>
                  <a:lnTo>
                    <a:pt x="1719" y="4"/>
                  </a:lnTo>
                  <a:lnTo>
                    <a:pt x="1674" y="9"/>
                  </a:lnTo>
                  <a:lnTo>
                    <a:pt x="1627" y="15"/>
                  </a:lnTo>
                  <a:lnTo>
                    <a:pt x="1624" y="17"/>
                  </a:lnTo>
                  <a:lnTo>
                    <a:pt x="1613" y="21"/>
                  </a:lnTo>
                  <a:lnTo>
                    <a:pt x="1597" y="26"/>
                  </a:lnTo>
                  <a:lnTo>
                    <a:pt x="1575" y="34"/>
                  </a:lnTo>
                  <a:lnTo>
                    <a:pt x="1546" y="42"/>
                  </a:lnTo>
                  <a:lnTo>
                    <a:pt x="1510" y="49"/>
                  </a:lnTo>
                  <a:lnTo>
                    <a:pt x="1469" y="57"/>
                  </a:lnTo>
                  <a:lnTo>
                    <a:pt x="1422" y="65"/>
                  </a:lnTo>
                  <a:lnTo>
                    <a:pt x="1369" y="72"/>
                  </a:lnTo>
                  <a:lnTo>
                    <a:pt x="1310" y="76"/>
                  </a:lnTo>
                  <a:lnTo>
                    <a:pt x="1246" y="78"/>
                  </a:lnTo>
                  <a:lnTo>
                    <a:pt x="1176" y="78"/>
                  </a:lnTo>
                  <a:lnTo>
                    <a:pt x="1102" y="74"/>
                  </a:lnTo>
                  <a:lnTo>
                    <a:pt x="1021" y="68"/>
                  </a:lnTo>
                  <a:lnTo>
                    <a:pt x="937" y="56"/>
                  </a:lnTo>
                  <a:lnTo>
                    <a:pt x="846" y="40"/>
                  </a:lnTo>
                  <a:lnTo>
                    <a:pt x="842" y="39"/>
                  </a:lnTo>
                  <a:lnTo>
                    <a:pt x="833" y="38"/>
                  </a:lnTo>
                  <a:lnTo>
                    <a:pt x="816" y="36"/>
                  </a:lnTo>
                  <a:lnTo>
                    <a:pt x="794" y="34"/>
                  </a:lnTo>
                  <a:lnTo>
                    <a:pt x="767" y="32"/>
                  </a:lnTo>
                  <a:lnTo>
                    <a:pt x="734" y="34"/>
                  </a:lnTo>
                  <a:lnTo>
                    <a:pt x="697" y="35"/>
                  </a:lnTo>
                  <a:lnTo>
                    <a:pt x="655" y="39"/>
                  </a:lnTo>
                  <a:lnTo>
                    <a:pt x="610" y="47"/>
                  </a:lnTo>
                  <a:lnTo>
                    <a:pt x="562" y="59"/>
                  </a:lnTo>
                  <a:lnTo>
                    <a:pt x="511" y="73"/>
                  </a:lnTo>
                  <a:lnTo>
                    <a:pt x="458" y="93"/>
                  </a:lnTo>
                  <a:lnTo>
                    <a:pt x="403" y="119"/>
                  </a:lnTo>
                  <a:lnTo>
                    <a:pt x="345" y="149"/>
                  </a:lnTo>
                  <a:lnTo>
                    <a:pt x="287" y="187"/>
                  </a:lnTo>
                  <a:lnTo>
                    <a:pt x="229" y="232"/>
                  </a:lnTo>
                  <a:lnTo>
                    <a:pt x="227" y="234"/>
                  </a:lnTo>
                  <a:lnTo>
                    <a:pt x="217" y="244"/>
                  </a:lnTo>
                  <a:lnTo>
                    <a:pt x="202" y="258"/>
                  </a:lnTo>
                  <a:lnTo>
                    <a:pt x="183" y="279"/>
                  </a:lnTo>
                  <a:lnTo>
                    <a:pt x="161" y="304"/>
                  </a:lnTo>
                  <a:lnTo>
                    <a:pt x="137" y="336"/>
                  </a:lnTo>
                  <a:lnTo>
                    <a:pt x="111" y="371"/>
                  </a:lnTo>
                  <a:lnTo>
                    <a:pt x="87" y="412"/>
                  </a:lnTo>
                  <a:lnTo>
                    <a:pt x="63" y="458"/>
                  </a:lnTo>
                  <a:lnTo>
                    <a:pt x="41" y="507"/>
                  </a:lnTo>
                  <a:lnTo>
                    <a:pt x="23" y="562"/>
                  </a:lnTo>
                  <a:lnTo>
                    <a:pt x="11" y="620"/>
                  </a:lnTo>
                  <a:lnTo>
                    <a:pt x="3" y="683"/>
                  </a:lnTo>
                  <a:lnTo>
                    <a:pt x="0" y="750"/>
                  </a:lnTo>
                  <a:lnTo>
                    <a:pt x="7" y="821"/>
                  </a:lnTo>
                  <a:lnTo>
                    <a:pt x="21" y="894"/>
                  </a:lnTo>
                  <a:lnTo>
                    <a:pt x="27" y="919"/>
                  </a:lnTo>
                  <a:lnTo>
                    <a:pt x="36" y="944"/>
                  </a:lnTo>
                  <a:lnTo>
                    <a:pt x="45" y="969"/>
                  </a:lnTo>
                  <a:lnTo>
                    <a:pt x="55" y="994"/>
                  </a:lnTo>
                  <a:lnTo>
                    <a:pt x="66" y="1020"/>
                  </a:lnTo>
                  <a:lnTo>
                    <a:pt x="80" y="1047"/>
                  </a:lnTo>
                  <a:lnTo>
                    <a:pt x="93" y="1073"/>
                  </a:lnTo>
                  <a:lnTo>
                    <a:pt x="109" y="1100"/>
                  </a:lnTo>
                  <a:lnTo>
                    <a:pt x="125" y="1128"/>
                  </a:lnTo>
                  <a:lnTo>
                    <a:pt x="143" y="1156"/>
                  </a:lnTo>
                  <a:lnTo>
                    <a:pt x="162" y="1183"/>
                  </a:lnTo>
                  <a:lnTo>
                    <a:pt x="183" y="1211"/>
                  </a:lnTo>
                  <a:lnTo>
                    <a:pt x="206" y="1239"/>
                  </a:lnTo>
                  <a:lnTo>
                    <a:pt x="229" y="1268"/>
                  </a:lnTo>
                  <a:lnTo>
                    <a:pt x="254" y="1297"/>
                  </a:lnTo>
                  <a:lnTo>
                    <a:pt x="282" y="1326"/>
                  </a:lnTo>
                  <a:lnTo>
                    <a:pt x="284" y="1327"/>
                  </a:lnTo>
                  <a:lnTo>
                    <a:pt x="293" y="1334"/>
                  </a:lnTo>
                  <a:lnTo>
                    <a:pt x="305" y="1342"/>
                  </a:lnTo>
                  <a:lnTo>
                    <a:pt x="324" y="1354"/>
                  </a:lnTo>
                  <a:lnTo>
                    <a:pt x="348" y="1368"/>
                  </a:lnTo>
                  <a:lnTo>
                    <a:pt x="375" y="1384"/>
                  </a:lnTo>
                  <a:lnTo>
                    <a:pt x="408" y="1402"/>
                  </a:lnTo>
                  <a:lnTo>
                    <a:pt x="445" y="1422"/>
                  </a:lnTo>
                  <a:lnTo>
                    <a:pt x="488" y="1442"/>
                  </a:lnTo>
                  <a:lnTo>
                    <a:pt x="533" y="1461"/>
                  </a:lnTo>
                  <a:lnTo>
                    <a:pt x="584" y="1482"/>
                  </a:lnTo>
                  <a:lnTo>
                    <a:pt x="639" y="1503"/>
                  </a:lnTo>
                  <a:lnTo>
                    <a:pt x="698" y="1522"/>
                  </a:lnTo>
                  <a:lnTo>
                    <a:pt x="760" y="1541"/>
                  </a:lnTo>
                  <a:lnTo>
                    <a:pt x="826" y="1557"/>
                  </a:lnTo>
                  <a:lnTo>
                    <a:pt x="896" y="1573"/>
                  </a:lnTo>
                  <a:lnTo>
                    <a:pt x="906" y="1569"/>
                  </a:lnTo>
                  <a:lnTo>
                    <a:pt x="917" y="1564"/>
                  </a:lnTo>
                  <a:lnTo>
                    <a:pt x="925" y="1557"/>
                  </a:lnTo>
                  <a:lnTo>
                    <a:pt x="933" y="1549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056" y="878"/>
              <a:ext cx="504" cy="1154"/>
            </a:xfrm>
            <a:custGeom>
              <a:avLst/>
              <a:gdLst>
                <a:gd name="T0" fmla="*/ 48 w 240"/>
                <a:gd name="T1" fmla="*/ 0 h 576"/>
                <a:gd name="T2" fmla="*/ 240 w 240"/>
                <a:gd name="T3" fmla="*/ 240 h 576"/>
                <a:gd name="T4" fmla="*/ 192 w 240"/>
                <a:gd name="T5" fmla="*/ 480 h 576"/>
                <a:gd name="T6" fmla="*/ 144 w 240"/>
                <a:gd name="T7" fmla="*/ 576 h 576"/>
                <a:gd name="T8" fmla="*/ 96 w 240"/>
                <a:gd name="T9" fmla="*/ 480 h 576"/>
                <a:gd name="T10" fmla="*/ 48 w 240"/>
                <a:gd name="T11" fmla="*/ 288 h 576"/>
                <a:gd name="T12" fmla="*/ 0 w 240"/>
                <a:gd name="T13" fmla="*/ 240 h 576"/>
                <a:gd name="T14" fmla="*/ 0 w 240"/>
                <a:gd name="T15" fmla="*/ 96 h 576"/>
                <a:gd name="T16" fmla="*/ 0 w 240"/>
                <a:gd name="T17" fmla="*/ 0 h 576"/>
                <a:gd name="T18" fmla="*/ 48 w 240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576">
                  <a:moveTo>
                    <a:pt x="48" y="0"/>
                  </a:moveTo>
                  <a:lnTo>
                    <a:pt x="240" y="240"/>
                  </a:lnTo>
                  <a:lnTo>
                    <a:pt x="192" y="480"/>
                  </a:lnTo>
                  <a:lnTo>
                    <a:pt x="144" y="576"/>
                  </a:lnTo>
                  <a:lnTo>
                    <a:pt x="96" y="480"/>
                  </a:lnTo>
                  <a:lnTo>
                    <a:pt x="48" y="288"/>
                  </a:lnTo>
                  <a:lnTo>
                    <a:pt x="0" y="240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023" y="944"/>
              <a:ext cx="429" cy="896"/>
            </a:xfrm>
            <a:custGeom>
              <a:avLst/>
              <a:gdLst>
                <a:gd name="T0" fmla="*/ 126 w 204"/>
                <a:gd name="T1" fmla="*/ 0 h 447"/>
                <a:gd name="T2" fmla="*/ 0 w 204"/>
                <a:gd name="T3" fmla="*/ 114 h 447"/>
                <a:gd name="T4" fmla="*/ 0 w 204"/>
                <a:gd name="T5" fmla="*/ 228 h 447"/>
                <a:gd name="T6" fmla="*/ 48 w 204"/>
                <a:gd name="T7" fmla="*/ 288 h 447"/>
                <a:gd name="T8" fmla="*/ 132 w 204"/>
                <a:gd name="T9" fmla="*/ 384 h 447"/>
                <a:gd name="T10" fmla="*/ 127 w 204"/>
                <a:gd name="T11" fmla="*/ 447 h 447"/>
                <a:gd name="T12" fmla="*/ 166 w 204"/>
                <a:gd name="T13" fmla="*/ 255 h 447"/>
                <a:gd name="T14" fmla="*/ 204 w 204"/>
                <a:gd name="T15" fmla="*/ 207 h 447"/>
                <a:gd name="T16" fmla="*/ 204 w 204"/>
                <a:gd name="T17" fmla="*/ 63 h 447"/>
                <a:gd name="T18" fmla="*/ 150 w 204"/>
                <a:gd name="T19" fmla="*/ 72 h 447"/>
                <a:gd name="T20" fmla="*/ 126 w 204"/>
                <a:gd name="T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447">
                  <a:moveTo>
                    <a:pt x="126" y="0"/>
                  </a:moveTo>
                  <a:lnTo>
                    <a:pt x="0" y="114"/>
                  </a:lnTo>
                  <a:lnTo>
                    <a:pt x="0" y="228"/>
                  </a:lnTo>
                  <a:lnTo>
                    <a:pt x="48" y="288"/>
                  </a:lnTo>
                  <a:lnTo>
                    <a:pt x="132" y="384"/>
                  </a:lnTo>
                  <a:lnTo>
                    <a:pt x="127" y="447"/>
                  </a:lnTo>
                  <a:lnTo>
                    <a:pt x="166" y="255"/>
                  </a:lnTo>
                  <a:lnTo>
                    <a:pt x="204" y="207"/>
                  </a:lnTo>
                  <a:lnTo>
                    <a:pt x="204" y="63"/>
                  </a:lnTo>
                  <a:lnTo>
                    <a:pt x="150" y="72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653" y="1263"/>
              <a:ext cx="246" cy="895"/>
            </a:xfrm>
            <a:custGeom>
              <a:avLst/>
              <a:gdLst>
                <a:gd name="T0" fmla="*/ 89 w 117"/>
                <a:gd name="T1" fmla="*/ 0 h 447"/>
                <a:gd name="T2" fmla="*/ 0 w 117"/>
                <a:gd name="T3" fmla="*/ 114 h 447"/>
                <a:gd name="T4" fmla="*/ 0 w 117"/>
                <a:gd name="T5" fmla="*/ 228 h 447"/>
                <a:gd name="T6" fmla="*/ 34 w 117"/>
                <a:gd name="T7" fmla="*/ 288 h 447"/>
                <a:gd name="T8" fmla="*/ 93 w 117"/>
                <a:gd name="T9" fmla="*/ 384 h 447"/>
                <a:gd name="T10" fmla="*/ 90 w 117"/>
                <a:gd name="T11" fmla="*/ 447 h 447"/>
                <a:gd name="T12" fmla="*/ 117 w 117"/>
                <a:gd name="T13" fmla="*/ 255 h 447"/>
                <a:gd name="T14" fmla="*/ 114 w 117"/>
                <a:gd name="T15" fmla="*/ 177 h 447"/>
                <a:gd name="T16" fmla="*/ 102 w 117"/>
                <a:gd name="T17" fmla="*/ 99 h 447"/>
                <a:gd name="T18" fmla="*/ 106 w 117"/>
                <a:gd name="T19" fmla="*/ 72 h 447"/>
                <a:gd name="T20" fmla="*/ 89 w 117"/>
                <a:gd name="T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447">
                  <a:moveTo>
                    <a:pt x="89" y="0"/>
                  </a:moveTo>
                  <a:lnTo>
                    <a:pt x="0" y="114"/>
                  </a:lnTo>
                  <a:lnTo>
                    <a:pt x="0" y="228"/>
                  </a:lnTo>
                  <a:lnTo>
                    <a:pt x="34" y="288"/>
                  </a:lnTo>
                  <a:lnTo>
                    <a:pt x="93" y="384"/>
                  </a:lnTo>
                  <a:lnTo>
                    <a:pt x="90" y="447"/>
                  </a:lnTo>
                  <a:lnTo>
                    <a:pt x="117" y="255"/>
                  </a:lnTo>
                  <a:lnTo>
                    <a:pt x="114" y="177"/>
                  </a:lnTo>
                  <a:lnTo>
                    <a:pt x="102" y="99"/>
                  </a:lnTo>
                  <a:lnTo>
                    <a:pt x="106" y="7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452" y="1810"/>
              <a:ext cx="655" cy="541"/>
            </a:xfrm>
            <a:custGeom>
              <a:avLst/>
              <a:gdLst>
                <a:gd name="T0" fmla="*/ 138 w 312"/>
                <a:gd name="T1" fmla="*/ 0 h 270"/>
                <a:gd name="T2" fmla="*/ 54 w 312"/>
                <a:gd name="T3" fmla="*/ 30 h 270"/>
                <a:gd name="T4" fmla="*/ 0 w 312"/>
                <a:gd name="T5" fmla="*/ 80 h 270"/>
                <a:gd name="T6" fmla="*/ 0 w 312"/>
                <a:gd name="T7" fmla="*/ 145 h 270"/>
                <a:gd name="T8" fmla="*/ 72 w 312"/>
                <a:gd name="T9" fmla="*/ 204 h 270"/>
                <a:gd name="T10" fmla="*/ 186 w 312"/>
                <a:gd name="T11" fmla="*/ 234 h 270"/>
                <a:gd name="T12" fmla="*/ 180 w 312"/>
                <a:gd name="T13" fmla="*/ 270 h 270"/>
                <a:gd name="T14" fmla="*/ 300 w 312"/>
                <a:gd name="T15" fmla="*/ 138 h 270"/>
                <a:gd name="T16" fmla="*/ 312 w 312"/>
                <a:gd name="T17" fmla="*/ 72 h 270"/>
                <a:gd name="T18" fmla="*/ 270 w 312"/>
                <a:gd name="T19" fmla="*/ 24 h 270"/>
                <a:gd name="T20" fmla="*/ 204 w 312"/>
                <a:gd name="T21" fmla="*/ 0 h 270"/>
                <a:gd name="T22" fmla="*/ 138 w 312"/>
                <a:gd name="T2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70">
                  <a:moveTo>
                    <a:pt x="138" y="0"/>
                  </a:moveTo>
                  <a:lnTo>
                    <a:pt x="54" y="30"/>
                  </a:lnTo>
                  <a:lnTo>
                    <a:pt x="0" y="80"/>
                  </a:lnTo>
                  <a:lnTo>
                    <a:pt x="0" y="145"/>
                  </a:lnTo>
                  <a:lnTo>
                    <a:pt x="72" y="204"/>
                  </a:lnTo>
                  <a:lnTo>
                    <a:pt x="186" y="234"/>
                  </a:lnTo>
                  <a:lnTo>
                    <a:pt x="180" y="270"/>
                  </a:lnTo>
                  <a:lnTo>
                    <a:pt x="300" y="138"/>
                  </a:lnTo>
                  <a:lnTo>
                    <a:pt x="312" y="72"/>
                  </a:lnTo>
                  <a:lnTo>
                    <a:pt x="270" y="24"/>
                  </a:lnTo>
                  <a:lnTo>
                    <a:pt x="204" y="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AutoShape 10"/>
            <p:cNvSpPr>
              <a:spLocks noChangeAspect="1" noChangeArrowheads="1" noTextEdit="1"/>
            </p:cNvSpPr>
            <p:nvPr/>
          </p:nvSpPr>
          <p:spPr bwMode="auto">
            <a:xfrm>
              <a:off x="343" y="301"/>
              <a:ext cx="2721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385" y="700"/>
              <a:ext cx="19" cy="52"/>
            </a:xfrm>
            <a:custGeom>
              <a:avLst/>
              <a:gdLst>
                <a:gd name="T0" fmla="*/ 10 w 19"/>
                <a:gd name="T1" fmla="*/ 52 h 52"/>
                <a:gd name="T2" fmla="*/ 7 w 19"/>
                <a:gd name="T3" fmla="*/ 52 h 52"/>
                <a:gd name="T4" fmla="*/ 6 w 19"/>
                <a:gd name="T5" fmla="*/ 52 h 52"/>
                <a:gd name="T6" fmla="*/ 3 w 19"/>
                <a:gd name="T7" fmla="*/ 52 h 52"/>
                <a:gd name="T8" fmla="*/ 0 w 19"/>
                <a:gd name="T9" fmla="*/ 52 h 52"/>
                <a:gd name="T10" fmla="*/ 19 w 19"/>
                <a:gd name="T11" fmla="*/ 0 h 52"/>
                <a:gd name="T12" fmla="*/ 10 w 19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2">
                  <a:moveTo>
                    <a:pt x="10" y="52"/>
                  </a:moveTo>
                  <a:lnTo>
                    <a:pt x="7" y="52"/>
                  </a:lnTo>
                  <a:lnTo>
                    <a:pt x="6" y="52"/>
                  </a:lnTo>
                  <a:lnTo>
                    <a:pt x="3" y="52"/>
                  </a:lnTo>
                  <a:lnTo>
                    <a:pt x="0" y="52"/>
                  </a:lnTo>
                  <a:lnTo>
                    <a:pt x="19" y="0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327" y="856"/>
              <a:ext cx="1637" cy="1504"/>
            </a:xfrm>
            <a:custGeom>
              <a:avLst/>
              <a:gdLst>
                <a:gd name="T0" fmla="*/ 1628 w 1637"/>
                <a:gd name="T1" fmla="*/ 467 h 1504"/>
                <a:gd name="T2" fmla="*/ 1591 w 1637"/>
                <a:gd name="T3" fmla="*/ 357 h 1504"/>
                <a:gd name="T4" fmla="*/ 1560 w 1637"/>
                <a:gd name="T5" fmla="*/ 286 h 1504"/>
                <a:gd name="T6" fmla="*/ 1517 w 1637"/>
                <a:gd name="T7" fmla="*/ 211 h 1504"/>
                <a:gd name="T8" fmla="*/ 1461 w 1637"/>
                <a:gd name="T9" fmla="*/ 135 h 1504"/>
                <a:gd name="T10" fmla="*/ 1389 w 1637"/>
                <a:gd name="T11" fmla="*/ 64 h 1504"/>
                <a:gd name="T12" fmla="*/ 1303 w 1637"/>
                <a:gd name="T13" fmla="*/ 0 h 1504"/>
                <a:gd name="T14" fmla="*/ 1356 w 1637"/>
                <a:gd name="T15" fmla="*/ 62 h 1504"/>
                <a:gd name="T16" fmla="*/ 1387 w 1637"/>
                <a:gd name="T17" fmla="*/ 104 h 1504"/>
                <a:gd name="T18" fmla="*/ 1435 w 1637"/>
                <a:gd name="T19" fmla="*/ 201 h 1504"/>
                <a:gd name="T20" fmla="*/ 1508 w 1637"/>
                <a:gd name="T21" fmla="*/ 443 h 1504"/>
                <a:gd name="T22" fmla="*/ 1521 w 1637"/>
                <a:gd name="T23" fmla="*/ 652 h 1504"/>
                <a:gd name="T24" fmla="*/ 1499 w 1637"/>
                <a:gd name="T25" fmla="*/ 815 h 1504"/>
                <a:gd name="T26" fmla="*/ 1469 w 1637"/>
                <a:gd name="T27" fmla="*/ 920 h 1504"/>
                <a:gd name="T28" fmla="*/ 1453 w 1637"/>
                <a:gd name="T29" fmla="*/ 958 h 1504"/>
                <a:gd name="T30" fmla="*/ 1458 w 1637"/>
                <a:gd name="T31" fmla="*/ 754 h 1504"/>
                <a:gd name="T32" fmla="*/ 1442 w 1637"/>
                <a:gd name="T33" fmla="*/ 535 h 1504"/>
                <a:gd name="T34" fmla="*/ 1435 w 1637"/>
                <a:gd name="T35" fmla="*/ 643 h 1504"/>
                <a:gd name="T36" fmla="*/ 1362 w 1637"/>
                <a:gd name="T37" fmla="*/ 1002 h 1504"/>
                <a:gd name="T38" fmla="*/ 1278 w 1637"/>
                <a:gd name="T39" fmla="*/ 1164 h 1504"/>
                <a:gd name="T40" fmla="*/ 1180 w 1637"/>
                <a:gd name="T41" fmla="*/ 1256 h 1504"/>
                <a:gd name="T42" fmla="*/ 1113 w 1637"/>
                <a:gd name="T43" fmla="*/ 1284 h 1504"/>
                <a:gd name="T44" fmla="*/ 1097 w 1637"/>
                <a:gd name="T45" fmla="*/ 1274 h 1504"/>
                <a:gd name="T46" fmla="*/ 996 w 1637"/>
                <a:gd name="T47" fmla="*/ 1309 h 1504"/>
                <a:gd name="T48" fmla="*/ 939 w 1637"/>
                <a:gd name="T49" fmla="*/ 1341 h 1504"/>
                <a:gd name="T50" fmla="*/ 833 w 1637"/>
                <a:gd name="T51" fmla="*/ 1391 h 1504"/>
                <a:gd name="T52" fmla="*/ 731 w 1637"/>
                <a:gd name="T53" fmla="*/ 1418 h 1504"/>
                <a:gd name="T54" fmla="*/ 702 w 1637"/>
                <a:gd name="T55" fmla="*/ 1395 h 1504"/>
                <a:gd name="T56" fmla="*/ 705 w 1637"/>
                <a:gd name="T57" fmla="*/ 1374 h 1504"/>
                <a:gd name="T58" fmla="*/ 584 w 1637"/>
                <a:gd name="T59" fmla="*/ 1451 h 1504"/>
                <a:gd name="T60" fmla="*/ 517 w 1637"/>
                <a:gd name="T61" fmla="*/ 1463 h 1504"/>
                <a:gd name="T62" fmla="*/ 462 w 1637"/>
                <a:gd name="T63" fmla="*/ 1460 h 1504"/>
                <a:gd name="T64" fmla="*/ 420 w 1637"/>
                <a:gd name="T65" fmla="*/ 1451 h 1504"/>
                <a:gd name="T66" fmla="*/ 397 w 1637"/>
                <a:gd name="T67" fmla="*/ 1442 h 1504"/>
                <a:gd name="T68" fmla="*/ 349 w 1637"/>
                <a:gd name="T69" fmla="*/ 1456 h 1504"/>
                <a:gd name="T70" fmla="*/ 243 w 1637"/>
                <a:gd name="T71" fmla="*/ 1460 h 1504"/>
                <a:gd name="T72" fmla="*/ 188 w 1637"/>
                <a:gd name="T73" fmla="*/ 1442 h 1504"/>
                <a:gd name="T74" fmla="*/ 143 w 1637"/>
                <a:gd name="T75" fmla="*/ 1454 h 1504"/>
                <a:gd name="T76" fmla="*/ 73 w 1637"/>
                <a:gd name="T77" fmla="*/ 1454 h 1504"/>
                <a:gd name="T78" fmla="*/ 37 w 1637"/>
                <a:gd name="T79" fmla="*/ 1447 h 1504"/>
                <a:gd name="T80" fmla="*/ 10 w 1637"/>
                <a:gd name="T81" fmla="*/ 1467 h 1504"/>
                <a:gd name="T82" fmla="*/ 63 w 1637"/>
                <a:gd name="T83" fmla="*/ 1481 h 1504"/>
                <a:gd name="T84" fmla="*/ 163 w 1637"/>
                <a:gd name="T85" fmla="*/ 1494 h 1504"/>
                <a:gd name="T86" fmla="*/ 269 w 1637"/>
                <a:gd name="T87" fmla="*/ 1502 h 1504"/>
                <a:gd name="T88" fmla="*/ 381 w 1637"/>
                <a:gd name="T89" fmla="*/ 1502 h 1504"/>
                <a:gd name="T90" fmla="*/ 496 w 1637"/>
                <a:gd name="T91" fmla="*/ 1497 h 1504"/>
                <a:gd name="T92" fmla="*/ 616 w 1637"/>
                <a:gd name="T93" fmla="*/ 1483 h 1504"/>
                <a:gd name="T94" fmla="*/ 741 w 1637"/>
                <a:gd name="T95" fmla="*/ 1459 h 1504"/>
                <a:gd name="T96" fmla="*/ 870 w 1637"/>
                <a:gd name="T97" fmla="*/ 1425 h 1504"/>
                <a:gd name="T98" fmla="*/ 1002 w 1637"/>
                <a:gd name="T99" fmla="*/ 1382 h 1504"/>
                <a:gd name="T100" fmla="*/ 1138 w 1637"/>
                <a:gd name="T101" fmla="*/ 1325 h 1504"/>
                <a:gd name="T102" fmla="*/ 1278 w 1637"/>
                <a:gd name="T103" fmla="*/ 1257 h 1504"/>
                <a:gd name="T104" fmla="*/ 1314 w 1637"/>
                <a:gd name="T105" fmla="*/ 1231 h 1504"/>
                <a:gd name="T106" fmla="*/ 1400 w 1637"/>
                <a:gd name="T107" fmla="*/ 1152 h 1504"/>
                <a:gd name="T108" fmla="*/ 1505 w 1637"/>
                <a:gd name="T109" fmla="*/ 1019 h 1504"/>
                <a:gd name="T110" fmla="*/ 1594 w 1637"/>
                <a:gd name="T111" fmla="*/ 833 h 1504"/>
                <a:gd name="T112" fmla="*/ 1637 w 1637"/>
                <a:gd name="T113" fmla="*/ 593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7" h="1504">
                  <a:moveTo>
                    <a:pt x="1635" y="501"/>
                  </a:moveTo>
                  <a:lnTo>
                    <a:pt x="1634" y="492"/>
                  </a:lnTo>
                  <a:lnTo>
                    <a:pt x="1628" y="467"/>
                  </a:lnTo>
                  <a:lnTo>
                    <a:pt x="1617" y="428"/>
                  </a:lnTo>
                  <a:lnTo>
                    <a:pt x="1600" y="378"/>
                  </a:lnTo>
                  <a:lnTo>
                    <a:pt x="1591" y="357"/>
                  </a:lnTo>
                  <a:lnTo>
                    <a:pt x="1582" y="333"/>
                  </a:lnTo>
                  <a:lnTo>
                    <a:pt x="1572" y="311"/>
                  </a:lnTo>
                  <a:lnTo>
                    <a:pt x="1560" y="286"/>
                  </a:lnTo>
                  <a:lnTo>
                    <a:pt x="1547" y="261"/>
                  </a:lnTo>
                  <a:lnTo>
                    <a:pt x="1532" y="236"/>
                  </a:lnTo>
                  <a:lnTo>
                    <a:pt x="1517" y="211"/>
                  </a:lnTo>
                  <a:lnTo>
                    <a:pt x="1499" y="186"/>
                  </a:lnTo>
                  <a:lnTo>
                    <a:pt x="1481" y="160"/>
                  </a:lnTo>
                  <a:lnTo>
                    <a:pt x="1461" y="135"/>
                  </a:lnTo>
                  <a:lnTo>
                    <a:pt x="1439" y="111"/>
                  </a:lnTo>
                  <a:lnTo>
                    <a:pt x="1415" y="87"/>
                  </a:lnTo>
                  <a:lnTo>
                    <a:pt x="1389" y="64"/>
                  </a:lnTo>
                  <a:lnTo>
                    <a:pt x="1363" y="42"/>
                  </a:lnTo>
                  <a:lnTo>
                    <a:pt x="1334" y="20"/>
                  </a:lnTo>
                  <a:lnTo>
                    <a:pt x="1303" y="0"/>
                  </a:lnTo>
                  <a:lnTo>
                    <a:pt x="1323" y="21"/>
                  </a:lnTo>
                  <a:lnTo>
                    <a:pt x="1340" y="42"/>
                  </a:lnTo>
                  <a:lnTo>
                    <a:pt x="1356" y="62"/>
                  </a:lnTo>
                  <a:lnTo>
                    <a:pt x="1369" y="77"/>
                  </a:lnTo>
                  <a:lnTo>
                    <a:pt x="1378" y="92"/>
                  </a:lnTo>
                  <a:lnTo>
                    <a:pt x="1387" y="104"/>
                  </a:lnTo>
                  <a:lnTo>
                    <a:pt x="1391" y="110"/>
                  </a:lnTo>
                  <a:lnTo>
                    <a:pt x="1392" y="113"/>
                  </a:lnTo>
                  <a:lnTo>
                    <a:pt x="1435" y="201"/>
                  </a:lnTo>
                  <a:lnTo>
                    <a:pt x="1466" y="285"/>
                  </a:lnTo>
                  <a:lnTo>
                    <a:pt x="1491" y="366"/>
                  </a:lnTo>
                  <a:lnTo>
                    <a:pt x="1508" y="443"/>
                  </a:lnTo>
                  <a:lnTo>
                    <a:pt x="1517" y="518"/>
                  </a:lnTo>
                  <a:lnTo>
                    <a:pt x="1521" y="588"/>
                  </a:lnTo>
                  <a:lnTo>
                    <a:pt x="1521" y="652"/>
                  </a:lnTo>
                  <a:lnTo>
                    <a:pt x="1517" y="712"/>
                  </a:lnTo>
                  <a:lnTo>
                    <a:pt x="1509" y="766"/>
                  </a:lnTo>
                  <a:lnTo>
                    <a:pt x="1499" y="815"/>
                  </a:lnTo>
                  <a:lnTo>
                    <a:pt x="1490" y="857"/>
                  </a:lnTo>
                  <a:lnTo>
                    <a:pt x="1479" y="892"/>
                  </a:lnTo>
                  <a:lnTo>
                    <a:pt x="1469" y="920"/>
                  </a:lnTo>
                  <a:lnTo>
                    <a:pt x="1461" y="941"/>
                  </a:lnTo>
                  <a:lnTo>
                    <a:pt x="1455" y="954"/>
                  </a:lnTo>
                  <a:lnTo>
                    <a:pt x="1453" y="958"/>
                  </a:lnTo>
                  <a:lnTo>
                    <a:pt x="1459" y="904"/>
                  </a:lnTo>
                  <a:lnTo>
                    <a:pt x="1461" y="834"/>
                  </a:lnTo>
                  <a:lnTo>
                    <a:pt x="1458" y="754"/>
                  </a:lnTo>
                  <a:lnTo>
                    <a:pt x="1454" y="673"/>
                  </a:lnTo>
                  <a:lnTo>
                    <a:pt x="1447" y="598"/>
                  </a:lnTo>
                  <a:lnTo>
                    <a:pt x="1442" y="535"/>
                  </a:lnTo>
                  <a:lnTo>
                    <a:pt x="1436" y="492"/>
                  </a:lnTo>
                  <a:lnTo>
                    <a:pt x="1435" y="476"/>
                  </a:lnTo>
                  <a:lnTo>
                    <a:pt x="1435" y="643"/>
                  </a:lnTo>
                  <a:lnTo>
                    <a:pt x="1420" y="785"/>
                  </a:lnTo>
                  <a:lnTo>
                    <a:pt x="1393" y="905"/>
                  </a:lnTo>
                  <a:lnTo>
                    <a:pt x="1362" y="1002"/>
                  </a:lnTo>
                  <a:lnTo>
                    <a:pt x="1329" y="1078"/>
                  </a:lnTo>
                  <a:lnTo>
                    <a:pt x="1299" y="1132"/>
                  </a:lnTo>
                  <a:lnTo>
                    <a:pt x="1278" y="1164"/>
                  </a:lnTo>
                  <a:lnTo>
                    <a:pt x="1270" y="1174"/>
                  </a:lnTo>
                  <a:lnTo>
                    <a:pt x="1220" y="1224"/>
                  </a:lnTo>
                  <a:lnTo>
                    <a:pt x="1180" y="1256"/>
                  </a:lnTo>
                  <a:lnTo>
                    <a:pt x="1150" y="1275"/>
                  </a:lnTo>
                  <a:lnTo>
                    <a:pt x="1128" y="1283"/>
                  </a:lnTo>
                  <a:lnTo>
                    <a:pt x="1113" y="1284"/>
                  </a:lnTo>
                  <a:lnTo>
                    <a:pt x="1103" y="1280"/>
                  </a:lnTo>
                  <a:lnTo>
                    <a:pt x="1098" y="1277"/>
                  </a:lnTo>
                  <a:lnTo>
                    <a:pt x="1097" y="1274"/>
                  </a:lnTo>
                  <a:lnTo>
                    <a:pt x="1131" y="1165"/>
                  </a:lnTo>
                  <a:lnTo>
                    <a:pt x="1000" y="1307"/>
                  </a:lnTo>
                  <a:lnTo>
                    <a:pt x="996" y="1309"/>
                  </a:lnTo>
                  <a:lnTo>
                    <a:pt x="984" y="1316"/>
                  </a:lnTo>
                  <a:lnTo>
                    <a:pt x="965" y="1328"/>
                  </a:lnTo>
                  <a:lnTo>
                    <a:pt x="939" y="1341"/>
                  </a:lnTo>
                  <a:lnTo>
                    <a:pt x="907" y="1357"/>
                  </a:lnTo>
                  <a:lnTo>
                    <a:pt x="871" y="1374"/>
                  </a:lnTo>
                  <a:lnTo>
                    <a:pt x="833" y="1391"/>
                  </a:lnTo>
                  <a:lnTo>
                    <a:pt x="792" y="1406"/>
                  </a:lnTo>
                  <a:lnTo>
                    <a:pt x="756" y="1417"/>
                  </a:lnTo>
                  <a:lnTo>
                    <a:pt x="731" y="1418"/>
                  </a:lnTo>
                  <a:lnTo>
                    <a:pt x="715" y="1414"/>
                  </a:lnTo>
                  <a:lnTo>
                    <a:pt x="706" y="1405"/>
                  </a:lnTo>
                  <a:lnTo>
                    <a:pt x="702" y="1395"/>
                  </a:lnTo>
                  <a:lnTo>
                    <a:pt x="702" y="1384"/>
                  </a:lnTo>
                  <a:lnTo>
                    <a:pt x="704" y="1376"/>
                  </a:lnTo>
                  <a:lnTo>
                    <a:pt x="705" y="1374"/>
                  </a:lnTo>
                  <a:lnTo>
                    <a:pt x="635" y="1431"/>
                  </a:lnTo>
                  <a:lnTo>
                    <a:pt x="609" y="1442"/>
                  </a:lnTo>
                  <a:lnTo>
                    <a:pt x="584" y="1451"/>
                  </a:lnTo>
                  <a:lnTo>
                    <a:pt x="561" y="1456"/>
                  </a:lnTo>
                  <a:lnTo>
                    <a:pt x="539" y="1460"/>
                  </a:lnTo>
                  <a:lnTo>
                    <a:pt x="517" y="1463"/>
                  </a:lnTo>
                  <a:lnTo>
                    <a:pt x="497" y="1463"/>
                  </a:lnTo>
                  <a:lnTo>
                    <a:pt x="478" y="1462"/>
                  </a:lnTo>
                  <a:lnTo>
                    <a:pt x="462" y="1460"/>
                  </a:lnTo>
                  <a:lnTo>
                    <a:pt x="447" y="1458"/>
                  </a:lnTo>
                  <a:lnTo>
                    <a:pt x="433" y="1454"/>
                  </a:lnTo>
                  <a:lnTo>
                    <a:pt x="420" y="1451"/>
                  </a:lnTo>
                  <a:lnTo>
                    <a:pt x="411" y="1447"/>
                  </a:lnTo>
                  <a:lnTo>
                    <a:pt x="404" y="1444"/>
                  </a:lnTo>
                  <a:lnTo>
                    <a:pt x="397" y="1442"/>
                  </a:lnTo>
                  <a:lnTo>
                    <a:pt x="394" y="1439"/>
                  </a:lnTo>
                  <a:lnTo>
                    <a:pt x="393" y="1439"/>
                  </a:lnTo>
                  <a:lnTo>
                    <a:pt x="349" y="1456"/>
                  </a:lnTo>
                  <a:lnTo>
                    <a:pt x="309" y="1464"/>
                  </a:lnTo>
                  <a:lnTo>
                    <a:pt x="273" y="1464"/>
                  </a:lnTo>
                  <a:lnTo>
                    <a:pt x="243" y="1460"/>
                  </a:lnTo>
                  <a:lnTo>
                    <a:pt x="218" y="1455"/>
                  </a:lnTo>
                  <a:lnTo>
                    <a:pt x="199" y="1447"/>
                  </a:lnTo>
                  <a:lnTo>
                    <a:pt x="188" y="1442"/>
                  </a:lnTo>
                  <a:lnTo>
                    <a:pt x="184" y="1439"/>
                  </a:lnTo>
                  <a:lnTo>
                    <a:pt x="166" y="1448"/>
                  </a:lnTo>
                  <a:lnTo>
                    <a:pt x="143" y="1454"/>
                  </a:lnTo>
                  <a:lnTo>
                    <a:pt x="120" y="1456"/>
                  </a:lnTo>
                  <a:lnTo>
                    <a:pt x="95" y="1455"/>
                  </a:lnTo>
                  <a:lnTo>
                    <a:pt x="73" y="1454"/>
                  </a:lnTo>
                  <a:lnTo>
                    <a:pt x="54" y="1451"/>
                  </a:lnTo>
                  <a:lnTo>
                    <a:pt x="41" y="1448"/>
                  </a:lnTo>
                  <a:lnTo>
                    <a:pt x="37" y="1447"/>
                  </a:lnTo>
                  <a:lnTo>
                    <a:pt x="29" y="1455"/>
                  </a:lnTo>
                  <a:lnTo>
                    <a:pt x="21" y="1462"/>
                  </a:lnTo>
                  <a:lnTo>
                    <a:pt x="10" y="1467"/>
                  </a:lnTo>
                  <a:lnTo>
                    <a:pt x="0" y="1471"/>
                  </a:lnTo>
                  <a:lnTo>
                    <a:pt x="32" y="1476"/>
                  </a:lnTo>
                  <a:lnTo>
                    <a:pt x="63" y="1481"/>
                  </a:lnTo>
                  <a:lnTo>
                    <a:pt x="96" y="1486"/>
                  </a:lnTo>
                  <a:lnTo>
                    <a:pt x="129" y="1490"/>
                  </a:lnTo>
                  <a:lnTo>
                    <a:pt x="163" y="1494"/>
                  </a:lnTo>
                  <a:lnTo>
                    <a:pt x="198" y="1498"/>
                  </a:lnTo>
                  <a:lnTo>
                    <a:pt x="234" y="1500"/>
                  </a:lnTo>
                  <a:lnTo>
                    <a:pt x="269" y="1502"/>
                  </a:lnTo>
                  <a:lnTo>
                    <a:pt x="306" y="1504"/>
                  </a:lnTo>
                  <a:lnTo>
                    <a:pt x="342" y="1504"/>
                  </a:lnTo>
                  <a:lnTo>
                    <a:pt x="381" y="1502"/>
                  </a:lnTo>
                  <a:lnTo>
                    <a:pt x="418" y="1501"/>
                  </a:lnTo>
                  <a:lnTo>
                    <a:pt x="456" y="1500"/>
                  </a:lnTo>
                  <a:lnTo>
                    <a:pt x="496" y="1497"/>
                  </a:lnTo>
                  <a:lnTo>
                    <a:pt x="536" y="1493"/>
                  </a:lnTo>
                  <a:lnTo>
                    <a:pt x="576" y="1488"/>
                  </a:lnTo>
                  <a:lnTo>
                    <a:pt x="616" y="1483"/>
                  </a:lnTo>
                  <a:lnTo>
                    <a:pt x="657" y="1475"/>
                  </a:lnTo>
                  <a:lnTo>
                    <a:pt x="699" y="1467"/>
                  </a:lnTo>
                  <a:lnTo>
                    <a:pt x="741" y="1459"/>
                  </a:lnTo>
                  <a:lnTo>
                    <a:pt x="783" y="1448"/>
                  </a:lnTo>
                  <a:lnTo>
                    <a:pt x="826" y="1438"/>
                  </a:lnTo>
                  <a:lnTo>
                    <a:pt x="870" y="1425"/>
                  </a:lnTo>
                  <a:lnTo>
                    <a:pt x="914" y="1412"/>
                  </a:lnTo>
                  <a:lnTo>
                    <a:pt x="958" y="1397"/>
                  </a:lnTo>
                  <a:lnTo>
                    <a:pt x="1002" y="1382"/>
                  </a:lnTo>
                  <a:lnTo>
                    <a:pt x="1047" y="1363"/>
                  </a:lnTo>
                  <a:lnTo>
                    <a:pt x="1092" y="1345"/>
                  </a:lnTo>
                  <a:lnTo>
                    <a:pt x="1138" y="1325"/>
                  </a:lnTo>
                  <a:lnTo>
                    <a:pt x="1185" y="1304"/>
                  </a:lnTo>
                  <a:lnTo>
                    <a:pt x="1231" y="1280"/>
                  </a:lnTo>
                  <a:lnTo>
                    <a:pt x="1278" y="1257"/>
                  </a:lnTo>
                  <a:lnTo>
                    <a:pt x="1282" y="1254"/>
                  </a:lnTo>
                  <a:lnTo>
                    <a:pt x="1294" y="1245"/>
                  </a:lnTo>
                  <a:lnTo>
                    <a:pt x="1314" y="1231"/>
                  </a:lnTo>
                  <a:lnTo>
                    <a:pt x="1338" y="1210"/>
                  </a:lnTo>
                  <a:lnTo>
                    <a:pt x="1367" y="1183"/>
                  </a:lnTo>
                  <a:lnTo>
                    <a:pt x="1400" y="1152"/>
                  </a:lnTo>
                  <a:lnTo>
                    <a:pt x="1435" y="1113"/>
                  </a:lnTo>
                  <a:lnTo>
                    <a:pt x="1469" y="1069"/>
                  </a:lnTo>
                  <a:lnTo>
                    <a:pt x="1505" y="1019"/>
                  </a:lnTo>
                  <a:lnTo>
                    <a:pt x="1538" y="963"/>
                  </a:lnTo>
                  <a:lnTo>
                    <a:pt x="1568" y="901"/>
                  </a:lnTo>
                  <a:lnTo>
                    <a:pt x="1594" y="833"/>
                  </a:lnTo>
                  <a:lnTo>
                    <a:pt x="1615" y="758"/>
                  </a:lnTo>
                  <a:lnTo>
                    <a:pt x="1630" y="680"/>
                  </a:lnTo>
                  <a:lnTo>
                    <a:pt x="1637" y="593"/>
                  </a:lnTo>
                  <a:lnTo>
                    <a:pt x="1635" y="501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12" y="819"/>
              <a:ext cx="756" cy="1468"/>
            </a:xfrm>
            <a:custGeom>
              <a:avLst/>
              <a:gdLst>
                <a:gd name="T0" fmla="*/ 656 w 756"/>
                <a:gd name="T1" fmla="*/ 0 h 1468"/>
                <a:gd name="T2" fmla="*/ 612 w 756"/>
                <a:gd name="T3" fmla="*/ 4 h 1468"/>
                <a:gd name="T4" fmla="*/ 536 w 756"/>
                <a:gd name="T5" fmla="*/ 21 h 1468"/>
                <a:gd name="T6" fmla="*/ 441 w 756"/>
                <a:gd name="T7" fmla="*/ 57 h 1468"/>
                <a:gd name="T8" fmla="*/ 338 w 756"/>
                <a:gd name="T9" fmla="*/ 120 h 1468"/>
                <a:gd name="T10" fmla="*/ 239 w 756"/>
                <a:gd name="T11" fmla="*/ 218 h 1468"/>
                <a:gd name="T12" fmla="*/ 155 w 756"/>
                <a:gd name="T13" fmla="*/ 361 h 1468"/>
                <a:gd name="T14" fmla="*/ 100 w 756"/>
                <a:gd name="T15" fmla="*/ 554 h 1468"/>
                <a:gd name="T16" fmla="*/ 87 w 756"/>
                <a:gd name="T17" fmla="*/ 677 h 1468"/>
                <a:gd name="T18" fmla="*/ 89 w 756"/>
                <a:gd name="T19" fmla="*/ 718 h 1468"/>
                <a:gd name="T20" fmla="*/ 103 w 756"/>
                <a:gd name="T21" fmla="*/ 793 h 1468"/>
                <a:gd name="T22" fmla="*/ 137 w 756"/>
                <a:gd name="T23" fmla="*/ 894 h 1468"/>
                <a:gd name="T24" fmla="*/ 199 w 756"/>
                <a:gd name="T25" fmla="*/ 1013 h 1468"/>
                <a:gd name="T26" fmla="*/ 297 w 756"/>
                <a:gd name="T27" fmla="*/ 1143 h 1468"/>
                <a:gd name="T28" fmla="*/ 440 w 756"/>
                <a:gd name="T29" fmla="*/ 1277 h 1468"/>
                <a:gd name="T30" fmla="*/ 635 w 756"/>
                <a:gd name="T31" fmla="*/ 1407 h 1468"/>
                <a:gd name="T32" fmla="*/ 748 w 756"/>
                <a:gd name="T33" fmla="*/ 1467 h 1468"/>
                <a:gd name="T34" fmla="*/ 690 w 756"/>
                <a:gd name="T35" fmla="*/ 1450 h 1468"/>
                <a:gd name="T36" fmla="*/ 590 w 756"/>
                <a:gd name="T37" fmla="*/ 1412 h 1468"/>
                <a:gd name="T38" fmla="*/ 463 w 756"/>
                <a:gd name="T39" fmla="*/ 1349 h 1468"/>
                <a:gd name="T40" fmla="*/ 326 w 756"/>
                <a:gd name="T41" fmla="*/ 1256 h 1468"/>
                <a:gd name="T42" fmla="*/ 195 w 756"/>
                <a:gd name="T43" fmla="*/ 1127 h 1468"/>
                <a:gd name="T44" fmla="*/ 87 w 756"/>
                <a:gd name="T45" fmla="*/ 959 h 1468"/>
                <a:gd name="T46" fmla="*/ 15 w 756"/>
                <a:gd name="T47" fmla="*/ 747 h 1468"/>
                <a:gd name="T48" fmla="*/ 0 w 756"/>
                <a:gd name="T49" fmla="*/ 616 h 1468"/>
                <a:gd name="T50" fmla="*/ 6 w 756"/>
                <a:gd name="T51" fmla="*/ 567 h 1468"/>
                <a:gd name="T52" fmla="*/ 23 w 756"/>
                <a:gd name="T53" fmla="*/ 483 h 1468"/>
                <a:gd name="T54" fmla="*/ 60 w 756"/>
                <a:gd name="T55" fmla="*/ 377 h 1468"/>
                <a:gd name="T56" fmla="*/ 125 w 756"/>
                <a:gd name="T57" fmla="*/ 264 h 1468"/>
                <a:gd name="T58" fmla="*/ 223 w 756"/>
                <a:gd name="T59" fmla="*/ 155 h 1468"/>
                <a:gd name="T60" fmla="*/ 361 w 756"/>
                <a:gd name="T61" fmla="*/ 67 h 1468"/>
                <a:gd name="T62" fmla="*/ 547 w 756"/>
                <a:gd name="T63" fmla="*/ 11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6" h="1468">
                  <a:moveTo>
                    <a:pt x="661" y="0"/>
                  </a:moveTo>
                  <a:lnTo>
                    <a:pt x="656" y="0"/>
                  </a:lnTo>
                  <a:lnTo>
                    <a:pt x="638" y="2"/>
                  </a:lnTo>
                  <a:lnTo>
                    <a:pt x="612" y="4"/>
                  </a:lnTo>
                  <a:lnTo>
                    <a:pt x="577" y="11"/>
                  </a:lnTo>
                  <a:lnTo>
                    <a:pt x="536" y="21"/>
                  </a:lnTo>
                  <a:lnTo>
                    <a:pt x="491" y="36"/>
                  </a:lnTo>
                  <a:lnTo>
                    <a:pt x="441" y="57"/>
                  </a:lnTo>
                  <a:lnTo>
                    <a:pt x="390" y="84"/>
                  </a:lnTo>
                  <a:lnTo>
                    <a:pt x="338" y="120"/>
                  </a:lnTo>
                  <a:lnTo>
                    <a:pt x="287" y="164"/>
                  </a:lnTo>
                  <a:lnTo>
                    <a:pt x="239" y="218"/>
                  </a:lnTo>
                  <a:lnTo>
                    <a:pt x="195" y="284"/>
                  </a:lnTo>
                  <a:lnTo>
                    <a:pt x="155" y="361"/>
                  </a:lnTo>
                  <a:lnTo>
                    <a:pt x="124" y="450"/>
                  </a:lnTo>
                  <a:lnTo>
                    <a:pt x="100" y="554"/>
                  </a:lnTo>
                  <a:lnTo>
                    <a:pt x="87" y="672"/>
                  </a:lnTo>
                  <a:lnTo>
                    <a:pt x="87" y="677"/>
                  </a:lnTo>
                  <a:lnTo>
                    <a:pt x="87" y="693"/>
                  </a:lnTo>
                  <a:lnTo>
                    <a:pt x="89" y="718"/>
                  </a:lnTo>
                  <a:lnTo>
                    <a:pt x="95" y="752"/>
                  </a:lnTo>
                  <a:lnTo>
                    <a:pt x="103" y="793"/>
                  </a:lnTo>
                  <a:lnTo>
                    <a:pt x="118" y="841"/>
                  </a:lnTo>
                  <a:lnTo>
                    <a:pt x="137" y="894"/>
                  </a:lnTo>
                  <a:lnTo>
                    <a:pt x="164" y="951"/>
                  </a:lnTo>
                  <a:lnTo>
                    <a:pt x="199" y="1013"/>
                  </a:lnTo>
                  <a:lnTo>
                    <a:pt x="243" y="1077"/>
                  </a:lnTo>
                  <a:lnTo>
                    <a:pt x="297" y="1143"/>
                  </a:lnTo>
                  <a:lnTo>
                    <a:pt x="361" y="1210"/>
                  </a:lnTo>
                  <a:lnTo>
                    <a:pt x="440" y="1277"/>
                  </a:lnTo>
                  <a:lnTo>
                    <a:pt x="530" y="1344"/>
                  </a:lnTo>
                  <a:lnTo>
                    <a:pt x="635" y="1407"/>
                  </a:lnTo>
                  <a:lnTo>
                    <a:pt x="756" y="1468"/>
                  </a:lnTo>
                  <a:lnTo>
                    <a:pt x="748" y="1467"/>
                  </a:lnTo>
                  <a:lnTo>
                    <a:pt x="726" y="1460"/>
                  </a:lnTo>
                  <a:lnTo>
                    <a:pt x="690" y="1450"/>
                  </a:lnTo>
                  <a:lnTo>
                    <a:pt x="645" y="1434"/>
                  </a:lnTo>
                  <a:lnTo>
                    <a:pt x="590" y="1412"/>
                  </a:lnTo>
                  <a:lnTo>
                    <a:pt x="528" y="1384"/>
                  </a:lnTo>
                  <a:lnTo>
                    <a:pt x="463" y="1349"/>
                  </a:lnTo>
                  <a:lnTo>
                    <a:pt x="394" y="1307"/>
                  </a:lnTo>
                  <a:lnTo>
                    <a:pt x="326" y="1256"/>
                  </a:lnTo>
                  <a:lnTo>
                    <a:pt x="258" y="1195"/>
                  </a:lnTo>
                  <a:lnTo>
                    <a:pt x="195" y="1127"/>
                  </a:lnTo>
                  <a:lnTo>
                    <a:pt x="136" y="1049"/>
                  </a:lnTo>
                  <a:lnTo>
                    <a:pt x="87" y="959"/>
                  </a:lnTo>
                  <a:lnTo>
                    <a:pt x="45" y="858"/>
                  </a:lnTo>
                  <a:lnTo>
                    <a:pt x="15" y="747"/>
                  </a:lnTo>
                  <a:lnTo>
                    <a:pt x="0" y="622"/>
                  </a:lnTo>
                  <a:lnTo>
                    <a:pt x="0" y="616"/>
                  </a:lnTo>
                  <a:lnTo>
                    <a:pt x="1" y="596"/>
                  </a:lnTo>
                  <a:lnTo>
                    <a:pt x="6" y="567"/>
                  </a:lnTo>
                  <a:lnTo>
                    <a:pt x="12" y="529"/>
                  </a:lnTo>
                  <a:lnTo>
                    <a:pt x="23" y="483"/>
                  </a:lnTo>
                  <a:lnTo>
                    <a:pt x="40" y="432"/>
                  </a:lnTo>
                  <a:lnTo>
                    <a:pt x="60" y="377"/>
                  </a:lnTo>
                  <a:lnTo>
                    <a:pt x="89" y="320"/>
                  </a:lnTo>
                  <a:lnTo>
                    <a:pt x="125" y="264"/>
                  </a:lnTo>
                  <a:lnTo>
                    <a:pt x="169" y="208"/>
                  </a:lnTo>
                  <a:lnTo>
                    <a:pt x="223" y="155"/>
                  </a:lnTo>
                  <a:lnTo>
                    <a:pt x="286" y="108"/>
                  </a:lnTo>
                  <a:lnTo>
                    <a:pt x="361" y="67"/>
                  </a:lnTo>
                  <a:lnTo>
                    <a:pt x="448" y="34"/>
                  </a:lnTo>
                  <a:lnTo>
                    <a:pt x="547" y="11"/>
                  </a:lnTo>
                  <a:lnTo>
                    <a:pt x="661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264" y="750"/>
              <a:ext cx="452" cy="477"/>
            </a:xfrm>
            <a:custGeom>
              <a:avLst/>
              <a:gdLst>
                <a:gd name="T0" fmla="*/ 0 w 452"/>
                <a:gd name="T1" fmla="*/ 5 h 477"/>
                <a:gd name="T2" fmla="*/ 4 w 452"/>
                <a:gd name="T3" fmla="*/ 6 h 477"/>
                <a:gd name="T4" fmla="*/ 17 w 452"/>
                <a:gd name="T5" fmla="*/ 10 h 477"/>
                <a:gd name="T6" fmla="*/ 36 w 452"/>
                <a:gd name="T7" fmla="*/ 17 h 477"/>
                <a:gd name="T8" fmla="*/ 61 w 452"/>
                <a:gd name="T9" fmla="*/ 26 h 477"/>
                <a:gd name="T10" fmla="*/ 91 w 452"/>
                <a:gd name="T11" fmla="*/ 39 h 477"/>
                <a:gd name="T12" fmla="*/ 125 w 452"/>
                <a:gd name="T13" fmla="*/ 56 h 477"/>
                <a:gd name="T14" fmla="*/ 161 w 452"/>
                <a:gd name="T15" fmla="*/ 77 h 477"/>
                <a:gd name="T16" fmla="*/ 199 w 452"/>
                <a:gd name="T17" fmla="*/ 101 h 477"/>
                <a:gd name="T18" fmla="*/ 239 w 452"/>
                <a:gd name="T19" fmla="*/ 131 h 477"/>
                <a:gd name="T20" fmla="*/ 278 w 452"/>
                <a:gd name="T21" fmla="*/ 164 h 477"/>
                <a:gd name="T22" fmla="*/ 316 w 452"/>
                <a:gd name="T23" fmla="*/ 203 h 477"/>
                <a:gd name="T24" fmla="*/ 352 w 452"/>
                <a:gd name="T25" fmla="*/ 246 h 477"/>
                <a:gd name="T26" fmla="*/ 385 w 452"/>
                <a:gd name="T27" fmla="*/ 295 h 477"/>
                <a:gd name="T28" fmla="*/ 412 w 452"/>
                <a:gd name="T29" fmla="*/ 350 h 477"/>
                <a:gd name="T30" fmla="*/ 436 w 452"/>
                <a:gd name="T31" fmla="*/ 410 h 477"/>
                <a:gd name="T32" fmla="*/ 452 w 452"/>
                <a:gd name="T33" fmla="*/ 477 h 477"/>
                <a:gd name="T34" fmla="*/ 452 w 452"/>
                <a:gd name="T35" fmla="*/ 465 h 477"/>
                <a:gd name="T36" fmla="*/ 450 w 452"/>
                <a:gd name="T37" fmla="*/ 431 h 477"/>
                <a:gd name="T38" fmla="*/ 443 w 452"/>
                <a:gd name="T39" fmla="*/ 380 h 477"/>
                <a:gd name="T40" fmla="*/ 429 w 452"/>
                <a:gd name="T41" fmla="*/ 319 h 477"/>
                <a:gd name="T42" fmla="*/ 408 w 452"/>
                <a:gd name="T43" fmla="*/ 249 h 477"/>
                <a:gd name="T44" fmla="*/ 375 w 452"/>
                <a:gd name="T45" fmla="*/ 177 h 477"/>
                <a:gd name="T46" fmla="*/ 330 w 452"/>
                <a:gd name="T47" fmla="*/ 109 h 477"/>
                <a:gd name="T48" fmla="*/ 270 w 452"/>
                <a:gd name="T49" fmla="*/ 47 h 477"/>
                <a:gd name="T50" fmla="*/ 268 w 452"/>
                <a:gd name="T51" fmla="*/ 46 h 477"/>
                <a:gd name="T52" fmla="*/ 263 w 452"/>
                <a:gd name="T53" fmla="*/ 44 h 477"/>
                <a:gd name="T54" fmla="*/ 253 w 452"/>
                <a:gd name="T55" fmla="*/ 40 h 477"/>
                <a:gd name="T56" fmla="*/ 242 w 452"/>
                <a:gd name="T57" fmla="*/ 36 h 477"/>
                <a:gd name="T58" fmla="*/ 228 w 452"/>
                <a:gd name="T59" fmla="*/ 33 h 477"/>
                <a:gd name="T60" fmla="*/ 212 w 452"/>
                <a:gd name="T61" fmla="*/ 27 h 477"/>
                <a:gd name="T62" fmla="*/ 194 w 452"/>
                <a:gd name="T63" fmla="*/ 22 h 477"/>
                <a:gd name="T64" fmla="*/ 175 w 452"/>
                <a:gd name="T65" fmla="*/ 17 h 477"/>
                <a:gd name="T66" fmla="*/ 153 w 452"/>
                <a:gd name="T67" fmla="*/ 12 h 477"/>
                <a:gd name="T68" fmla="*/ 131 w 452"/>
                <a:gd name="T69" fmla="*/ 8 h 477"/>
                <a:gd name="T70" fmla="*/ 109 w 452"/>
                <a:gd name="T71" fmla="*/ 4 h 477"/>
                <a:gd name="T72" fmla="*/ 87 w 452"/>
                <a:gd name="T73" fmla="*/ 1 h 477"/>
                <a:gd name="T74" fmla="*/ 63 w 452"/>
                <a:gd name="T75" fmla="*/ 0 h 477"/>
                <a:gd name="T76" fmla="*/ 41 w 452"/>
                <a:gd name="T77" fmla="*/ 0 h 477"/>
                <a:gd name="T78" fmla="*/ 21 w 452"/>
                <a:gd name="T79" fmla="*/ 1 h 477"/>
                <a:gd name="T80" fmla="*/ 0 w 452"/>
                <a:gd name="T81" fmla="*/ 5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2" h="477">
                  <a:moveTo>
                    <a:pt x="0" y="5"/>
                  </a:moveTo>
                  <a:lnTo>
                    <a:pt x="4" y="6"/>
                  </a:lnTo>
                  <a:lnTo>
                    <a:pt x="17" y="10"/>
                  </a:lnTo>
                  <a:lnTo>
                    <a:pt x="36" y="17"/>
                  </a:lnTo>
                  <a:lnTo>
                    <a:pt x="61" y="26"/>
                  </a:lnTo>
                  <a:lnTo>
                    <a:pt x="91" y="39"/>
                  </a:lnTo>
                  <a:lnTo>
                    <a:pt x="125" y="56"/>
                  </a:lnTo>
                  <a:lnTo>
                    <a:pt x="161" y="77"/>
                  </a:lnTo>
                  <a:lnTo>
                    <a:pt x="199" y="101"/>
                  </a:lnTo>
                  <a:lnTo>
                    <a:pt x="239" y="131"/>
                  </a:lnTo>
                  <a:lnTo>
                    <a:pt x="278" y="164"/>
                  </a:lnTo>
                  <a:lnTo>
                    <a:pt x="316" y="203"/>
                  </a:lnTo>
                  <a:lnTo>
                    <a:pt x="352" y="246"/>
                  </a:lnTo>
                  <a:lnTo>
                    <a:pt x="385" y="295"/>
                  </a:lnTo>
                  <a:lnTo>
                    <a:pt x="412" y="350"/>
                  </a:lnTo>
                  <a:lnTo>
                    <a:pt x="436" y="410"/>
                  </a:lnTo>
                  <a:lnTo>
                    <a:pt x="452" y="477"/>
                  </a:lnTo>
                  <a:lnTo>
                    <a:pt x="452" y="465"/>
                  </a:lnTo>
                  <a:lnTo>
                    <a:pt x="450" y="431"/>
                  </a:lnTo>
                  <a:lnTo>
                    <a:pt x="443" y="380"/>
                  </a:lnTo>
                  <a:lnTo>
                    <a:pt x="429" y="319"/>
                  </a:lnTo>
                  <a:lnTo>
                    <a:pt x="408" y="249"/>
                  </a:lnTo>
                  <a:lnTo>
                    <a:pt x="375" y="177"/>
                  </a:lnTo>
                  <a:lnTo>
                    <a:pt x="330" y="109"/>
                  </a:lnTo>
                  <a:lnTo>
                    <a:pt x="270" y="47"/>
                  </a:lnTo>
                  <a:lnTo>
                    <a:pt x="268" y="46"/>
                  </a:lnTo>
                  <a:lnTo>
                    <a:pt x="263" y="44"/>
                  </a:lnTo>
                  <a:lnTo>
                    <a:pt x="253" y="40"/>
                  </a:lnTo>
                  <a:lnTo>
                    <a:pt x="242" y="36"/>
                  </a:lnTo>
                  <a:lnTo>
                    <a:pt x="228" y="33"/>
                  </a:lnTo>
                  <a:lnTo>
                    <a:pt x="212" y="27"/>
                  </a:lnTo>
                  <a:lnTo>
                    <a:pt x="194" y="22"/>
                  </a:lnTo>
                  <a:lnTo>
                    <a:pt x="175" y="17"/>
                  </a:lnTo>
                  <a:lnTo>
                    <a:pt x="153" y="12"/>
                  </a:lnTo>
                  <a:lnTo>
                    <a:pt x="131" y="8"/>
                  </a:lnTo>
                  <a:lnTo>
                    <a:pt x="109" y="4"/>
                  </a:lnTo>
                  <a:lnTo>
                    <a:pt x="87" y="1"/>
                  </a:lnTo>
                  <a:lnTo>
                    <a:pt x="63" y="0"/>
                  </a:lnTo>
                  <a:lnTo>
                    <a:pt x="41" y="0"/>
                  </a:lnTo>
                  <a:lnTo>
                    <a:pt x="21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982" y="811"/>
              <a:ext cx="1042" cy="208"/>
            </a:xfrm>
            <a:custGeom>
              <a:avLst/>
              <a:gdLst>
                <a:gd name="T0" fmla="*/ 271 w 1042"/>
                <a:gd name="T1" fmla="*/ 2 h 208"/>
                <a:gd name="T2" fmla="*/ 290 w 1042"/>
                <a:gd name="T3" fmla="*/ 21 h 208"/>
                <a:gd name="T4" fmla="*/ 320 w 1042"/>
                <a:gd name="T5" fmla="*/ 41 h 208"/>
                <a:gd name="T6" fmla="*/ 326 w 1042"/>
                <a:gd name="T7" fmla="*/ 41 h 208"/>
                <a:gd name="T8" fmla="*/ 302 w 1042"/>
                <a:gd name="T9" fmla="*/ 37 h 208"/>
                <a:gd name="T10" fmla="*/ 256 w 1042"/>
                <a:gd name="T11" fmla="*/ 40 h 208"/>
                <a:gd name="T12" fmla="*/ 184 w 1042"/>
                <a:gd name="T13" fmla="*/ 58 h 208"/>
                <a:gd name="T14" fmla="*/ 84 w 1042"/>
                <a:gd name="T15" fmla="*/ 103 h 208"/>
                <a:gd name="T16" fmla="*/ 3 w 1042"/>
                <a:gd name="T17" fmla="*/ 149 h 208"/>
                <a:gd name="T18" fmla="*/ 41 w 1042"/>
                <a:gd name="T19" fmla="*/ 132 h 208"/>
                <a:gd name="T20" fmla="*/ 117 w 1042"/>
                <a:gd name="T21" fmla="*/ 104 h 208"/>
                <a:gd name="T22" fmla="*/ 217 w 1042"/>
                <a:gd name="T23" fmla="*/ 79 h 208"/>
                <a:gd name="T24" fmla="*/ 333 w 1042"/>
                <a:gd name="T25" fmla="*/ 67 h 208"/>
                <a:gd name="T26" fmla="*/ 451 w 1042"/>
                <a:gd name="T27" fmla="*/ 83 h 208"/>
                <a:gd name="T28" fmla="*/ 408 w 1042"/>
                <a:gd name="T29" fmla="*/ 105 h 208"/>
                <a:gd name="T30" fmla="*/ 327 w 1042"/>
                <a:gd name="T31" fmla="*/ 160 h 208"/>
                <a:gd name="T32" fmla="*/ 287 w 1042"/>
                <a:gd name="T33" fmla="*/ 206 h 208"/>
                <a:gd name="T34" fmla="*/ 311 w 1042"/>
                <a:gd name="T35" fmla="*/ 191 h 208"/>
                <a:gd name="T36" fmla="*/ 355 w 1042"/>
                <a:gd name="T37" fmla="*/ 164 h 208"/>
                <a:gd name="T38" fmla="*/ 411 w 1042"/>
                <a:gd name="T39" fmla="*/ 134 h 208"/>
                <a:gd name="T40" fmla="*/ 471 w 1042"/>
                <a:gd name="T41" fmla="*/ 111 h 208"/>
                <a:gd name="T42" fmla="*/ 529 w 1042"/>
                <a:gd name="T43" fmla="*/ 100 h 208"/>
                <a:gd name="T44" fmla="*/ 594 w 1042"/>
                <a:gd name="T45" fmla="*/ 105 h 208"/>
                <a:gd name="T46" fmla="*/ 602 w 1042"/>
                <a:gd name="T47" fmla="*/ 113 h 208"/>
                <a:gd name="T48" fmla="*/ 573 w 1042"/>
                <a:gd name="T49" fmla="*/ 191 h 208"/>
                <a:gd name="T50" fmla="*/ 588 w 1042"/>
                <a:gd name="T51" fmla="*/ 167 h 208"/>
                <a:gd name="T52" fmla="*/ 625 w 1042"/>
                <a:gd name="T53" fmla="*/ 128 h 208"/>
                <a:gd name="T54" fmla="*/ 664 w 1042"/>
                <a:gd name="T55" fmla="*/ 116 h 208"/>
                <a:gd name="T56" fmla="*/ 700 w 1042"/>
                <a:gd name="T57" fmla="*/ 112 h 208"/>
                <a:gd name="T58" fmla="*/ 720 w 1042"/>
                <a:gd name="T59" fmla="*/ 108 h 208"/>
                <a:gd name="T60" fmla="*/ 797 w 1042"/>
                <a:gd name="T61" fmla="*/ 133 h 208"/>
                <a:gd name="T62" fmla="*/ 798 w 1042"/>
                <a:gd name="T63" fmla="*/ 91 h 208"/>
                <a:gd name="T64" fmla="*/ 838 w 1042"/>
                <a:gd name="T65" fmla="*/ 92 h 208"/>
                <a:gd name="T66" fmla="*/ 899 w 1042"/>
                <a:gd name="T67" fmla="*/ 99 h 208"/>
                <a:gd name="T68" fmla="*/ 963 w 1042"/>
                <a:gd name="T69" fmla="*/ 111 h 208"/>
                <a:gd name="T70" fmla="*/ 1018 w 1042"/>
                <a:gd name="T71" fmla="*/ 130 h 208"/>
                <a:gd name="T72" fmla="*/ 1040 w 1042"/>
                <a:gd name="T73" fmla="*/ 147 h 208"/>
                <a:gd name="T74" fmla="*/ 1020 w 1042"/>
                <a:gd name="T75" fmla="*/ 111 h 208"/>
                <a:gd name="T76" fmla="*/ 984 w 1042"/>
                <a:gd name="T77" fmla="*/ 67 h 208"/>
                <a:gd name="T78" fmla="*/ 959 w 1042"/>
                <a:gd name="T79" fmla="*/ 46 h 208"/>
                <a:gd name="T80" fmla="*/ 974 w 1042"/>
                <a:gd name="T81" fmla="*/ 32 h 208"/>
                <a:gd name="T82" fmla="*/ 989 w 1042"/>
                <a:gd name="T83" fmla="*/ 25 h 208"/>
                <a:gd name="T84" fmla="*/ 977 w 1042"/>
                <a:gd name="T85" fmla="*/ 28 h 208"/>
                <a:gd name="T86" fmla="*/ 943 w 1042"/>
                <a:gd name="T87" fmla="*/ 33 h 208"/>
                <a:gd name="T88" fmla="*/ 886 w 1042"/>
                <a:gd name="T89" fmla="*/ 40 h 208"/>
                <a:gd name="T90" fmla="*/ 809 w 1042"/>
                <a:gd name="T91" fmla="*/ 46 h 208"/>
                <a:gd name="T92" fmla="*/ 713 w 1042"/>
                <a:gd name="T93" fmla="*/ 50 h 208"/>
                <a:gd name="T94" fmla="*/ 662 w 1042"/>
                <a:gd name="T95" fmla="*/ 52 h 208"/>
                <a:gd name="T96" fmla="*/ 591 w 1042"/>
                <a:gd name="T97" fmla="*/ 52 h 208"/>
                <a:gd name="T98" fmla="*/ 477 w 1042"/>
                <a:gd name="T99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2" h="208">
                  <a:moveTo>
                    <a:pt x="477" y="42"/>
                  </a:moveTo>
                  <a:lnTo>
                    <a:pt x="269" y="0"/>
                  </a:lnTo>
                  <a:lnTo>
                    <a:pt x="271" y="2"/>
                  </a:lnTo>
                  <a:lnTo>
                    <a:pt x="275" y="7"/>
                  </a:lnTo>
                  <a:lnTo>
                    <a:pt x="282" y="13"/>
                  </a:lnTo>
                  <a:lnTo>
                    <a:pt x="290" y="21"/>
                  </a:lnTo>
                  <a:lnTo>
                    <a:pt x="300" y="29"/>
                  </a:lnTo>
                  <a:lnTo>
                    <a:pt x="309" y="36"/>
                  </a:lnTo>
                  <a:lnTo>
                    <a:pt x="320" y="41"/>
                  </a:lnTo>
                  <a:lnTo>
                    <a:pt x="330" y="42"/>
                  </a:lnTo>
                  <a:lnTo>
                    <a:pt x="328" y="42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2" y="38"/>
                  </a:lnTo>
                  <a:lnTo>
                    <a:pt x="302" y="37"/>
                  </a:lnTo>
                  <a:lnTo>
                    <a:pt x="290" y="37"/>
                  </a:lnTo>
                  <a:lnTo>
                    <a:pt x="275" y="38"/>
                  </a:lnTo>
                  <a:lnTo>
                    <a:pt x="256" y="40"/>
                  </a:lnTo>
                  <a:lnTo>
                    <a:pt x="235" y="44"/>
                  </a:lnTo>
                  <a:lnTo>
                    <a:pt x="212" y="50"/>
                  </a:lnTo>
                  <a:lnTo>
                    <a:pt x="184" y="58"/>
                  </a:lnTo>
                  <a:lnTo>
                    <a:pt x="154" y="70"/>
                  </a:lnTo>
                  <a:lnTo>
                    <a:pt x="121" y="84"/>
                  </a:lnTo>
                  <a:lnTo>
                    <a:pt x="84" y="103"/>
                  </a:lnTo>
                  <a:lnTo>
                    <a:pt x="44" y="124"/>
                  </a:lnTo>
                  <a:lnTo>
                    <a:pt x="0" y="150"/>
                  </a:lnTo>
                  <a:lnTo>
                    <a:pt x="3" y="149"/>
                  </a:lnTo>
                  <a:lnTo>
                    <a:pt x="11" y="145"/>
                  </a:lnTo>
                  <a:lnTo>
                    <a:pt x="23" y="139"/>
                  </a:lnTo>
                  <a:lnTo>
                    <a:pt x="41" y="132"/>
                  </a:lnTo>
                  <a:lnTo>
                    <a:pt x="63" y="122"/>
                  </a:lnTo>
                  <a:lnTo>
                    <a:pt x="88" y="113"/>
                  </a:lnTo>
                  <a:lnTo>
                    <a:pt x="117" y="104"/>
                  </a:lnTo>
                  <a:lnTo>
                    <a:pt x="147" y="95"/>
                  </a:lnTo>
                  <a:lnTo>
                    <a:pt x="181" y="86"/>
                  </a:lnTo>
                  <a:lnTo>
                    <a:pt x="217" y="79"/>
                  </a:lnTo>
                  <a:lnTo>
                    <a:pt x="254" y="73"/>
                  </a:lnTo>
                  <a:lnTo>
                    <a:pt x="293" y="69"/>
                  </a:lnTo>
                  <a:lnTo>
                    <a:pt x="333" y="67"/>
                  </a:lnTo>
                  <a:lnTo>
                    <a:pt x="372" y="70"/>
                  </a:lnTo>
                  <a:lnTo>
                    <a:pt x="411" y="74"/>
                  </a:lnTo>
                  <a:lnTo>
                    <a:pt x="451" y="83"/>
                  </a:lnTo>
                  <a:lnTo>
                    <a:pt x="445" y="86"/>
                  </a:lnTo>
                  <a:lnTo>
                    <a:pt x="430" y="94"/>
                  </a:lnTo>
                  <a:lnTo>
                    <a:pt x="408" y="105"/>
                  </a:lnTo>
                  <a:lnTo>
                    <a:pt x="382" y="120"/>
                  </a:lnTo>
                  <a:lnTo>
                    <a:pt x="353" y="139"/>
                  </a:lnTo>
                  <a:lnTo>
                    <a:pt x="327" y="160"/>
                  </a:lnTo>
                  <a:lnTo>
                    <a:pt x="304" y="183"/>
                  </a:lnTo>
                  <a:lnTo>
                    <a:pt x="286" y="208"/>
                  </a:lnTo>
                  <a:lnTo>
                    <a:pt x="287" y="206"/>
                  </a:lnTo>
                  <a:lnTo>
                    <a:pt x="293" y="202"/>
                  </a:lnTo>
                  <a:lnTo>
                    <a:pt x="300" y="197"/>
                  </a:lnTo>
                  <a:lnTo>
                    <a:pt x="311" y="191"/>
                  </a:lnTo>
                  <a:lnTo>
                    <a:pt x="323" y="183"/>
                  </a:lnTo>
                  <a:lnTo>
                    <a:pt x="338" y="174"/>
                  </a:lnTo>
                  <a:lnTo>
                    <a:pt x="355" y="164"/>
                  </a:lnTo>
                  <a:lnTo>
                    <a:pt x="372" y="154"/>
                  </a:lnTo>
                  <a:lnTo>
                    <a:pt x="390" y="143"/>
                  </a:lnTo>
                  <a:lnTo>
                    <a:pt x="411" y="134"/>
                  </a:lnTo>
                  <a:lnTo>
                    <a:pt x="430" y="125"/>
                  </a:lnTo>
                  <a:lnTo>
                    <a:pt x="451" y="117"/>
                  </a:lnTo>
                  <a:lnTo>
                    <a:pt x="471" y="111"/>
                  </a:lnTo>
                  <a:lnTo>
                    <a:pt x="492" y="105"/>
                  </a:lnTo>
                  <a:lnTo>
                    <a:pt x="511" y="101"/>
                  </a:lnTo>
                  <a:lnTo>
                    <a:pt x="529" y="100"/>
                  </a:lnTo>
                  <a:lnTo>
                    <a:pt x="559" y="101"/>
                  </a:lnTo>
                  <a:lnTo>
                    <a:pt x="581" y="103"/>
                  </a:lnTo>
                  <a:lnTo>
                    <a:pt x="594" y="105"/>
                  </a:lnTo>
                  <a:lnTo>
                    <a:pt x="601" y="108"/>
                  </a:lnTo>
                  <a:lnTo>
                    <a:pt x="602" y="111"/>
                  </a:lnTo>
                  <a:lnTo>
                    <a:pt x="602" y="113"/>
                  </a:lnTo>
                  <a:lnTo>
                    <a:pt x="601" y="115"/>
                  </a:lnTo>
                  <a:lnTo>
                    <a:pt x="599" y="116"/>
                  </a:lnTo>
                  <a:lnTo>
                    <a:pt x="573" y="191"/>
                  </a:lnTo>
                  <a:lnTo>
                    <a:pt x="574" y="188"/>
                  </a:lnTo>
                  <a:lnTo>
                    <a:pt x="580" y="179"/>
                  </a:lnTo>
                  <a:lnTo>
                    <a:pt x="588" y="167"/>
                  </a:lnTo>
                  <a:lnTo>
                    <a:pt x="599" y="153"/>
                  </a:lnTo>
                  <a:lnTo>
                    <a:pt x="612" y="139"/>
                  </a:lnTo>
                  <a:lnTo>
                    <a:pt x="625" y="128"/>
                  </a:lnTo>
                  <a:lnTo>
                    <a:pt x="638" y="118"/>
                  </a:lnTo>
                  <a:lnTo>
                    <a:pt x="651" y="116"/>
                  </a:lnTo>
                  <a:lnTo>
                    <a:pt x="664" y="116"/>
                  </a:lnTo>
                  <a:lnTo>
                    <a:pt x="678" y="115"/>
                  </a:lnTo>
                  <a:lnTo>
                    <a:pt x="689" y="113"/>
                  </a:lnTo>
                  <a:lnTo>
                    <a:pt x="700" y="112"/>
                  </a:lnTo>
                  <a:lnTo>
                    <a:pt x="708" y="111"/>
                  </a:lnTo>
                  <a:lnTo>
                    <a:pt x="716" y="109"/>
                  </a:lnTo>
                  <a:lnTo>
                    <a:pt x="720" y="108"/>
                  </a:lnTo>
                  <a:lnTo>
                    <a:pt x="722" y="108"/>
                  </a:lnTo>
                  <a:lnTo>
                    <a:pt x="781" y="158"/>
                  </a:lnTo>
                  <a:lnTo>
                    <a:pt x="797" y="133"/>
                  </a:lnTo>
                  <a:lnTo>
                    <a:pt x="789" y="91"/>
                  </a:lnTo>
                  <a:lnTo>
                    <a:pt x="792" y="91"/>
                  </a:lnTo>
                  <a:lnTo>
                    <a:pt x="798" y="91"/>
                  </a:lnTo>
                  <a:lnTo>
                    <a:pt x="808" y="91"/>
                  </a:lnTo>
                  <a:lnTo>
                    <a:pt x="822" y="92"/>
                  </a:lnTo>
                  <a:lnTo>
                    <a:pt x="838" y="92"/>
                  </a:lnTo>
                  <a:lnTo>
                    <a:pt x="858" y="94"/>
                  </a:lnTo>
                  <a:lnTo>
                    <a:pt x="878" y="96"/>
                  </a:lnTo>
                  <a:lnTo>
                    <a:pt x="899" y="99"/>
                  </a:lnTo>
                  <a:lnTo>
                    <a:pt x="921" y="101"/>
                  </a:lnTo>
                  <a:lnTo>
                    <a:pt x="943" y="105"/>
                  </a:lnTo>
                  <a:lnTo>
                    <a:pt x="963" y="111"/>
                  </a:lnTo>
                  <a:lnTo>
                    <a:pt x="984" y="116"/>
                  </a:lnTo>
                  <a:lnTo>
                    <a:pt x="1002" y="122"/>
                  </a:lnTo>
                  <a:lnTo>
                    <a:pt x="1018" y="130"/>
                  </a:lnTo>
                  <a:lnTo>
                    <a:pt x="1032" y="139"/>
                  </a:lnTo>
                  <a:lnTo>
                    <a:pt x="1042" y="150"/>
                  </a:lnTo>
                  <a:lnTo>
                    <a:pt x="1040" y="147"/>
                  </a:lnTo>
                  <a:lnTo>
                    <a:pt x="1036" y="138"/>
                  </a:lnTo>
                  <a:lnTo>
                    <a:pt x="1028" y="125"/>
                  </a:lnTo>
                  <a:lnTo>
                    <a:pt x="1020" y="111"/>
                  </a:lnTo>
                  <a:lnTo>
                    <a:pt x="1009" y="95"/>
                  </a:lnTo>
                  <a:lnTo>
                    <a:pt x="998" y="79"/>
                  </a:lnTo>
                  <a:lnTo>
                    <a:pt x="984" y="67"/>
                  </a:lnTo>
                  <a:lnTo>
                    <a:pt x="972" y="58"/>
                  </a:lnTo>
                  <a:lnTo>
                    <a:pt x="962" y="52"/>
                  </a:lnTo>
                  <a:lnTo>
                    <a:pt x="959" y="46"/>
                  </a:lnTo>
                  <a:lnTo>
                    <a:pt x="962" y="41"/>
                  </a:lnTo>
                  <a:lnTo>
                    <a:pt x="967" y="36"/>
                  </a:lnTo>
                  <a:lnTo>
                    <a:pt x="974" y="32"/>
                  </a:lnTo>
                  <a:lnTo>
                    <a:pt x="981" y="28"/>
                  </a:lnTo>
                  <a:lnTo>
                    <a:pt x="987" y="27"/>
                  </a:lnTo>
                  <a:lnTo>
                    <a:pt x="989" y="25"/>
                  </a:lnTo>
                  <a:lnTo>
                    <a:pt x="988" y="25"/>
                  </a:lnTo>
                  <a:lnTo>
                    <a:pt x="984" y="27"/>
                  </a:lnTo>
                  <a:lnTo>
                    <a:pt x="977" y="28"/>
                  </a:lnTo>
                  <a:lnTo>
                    <a:pt x="969" y="29"/>
                  </a:lnTo>
                  <a:lnTo>
                    <a:pt x="956" y="31"/>
                  </a:lnTo>
                  <a:lnTo>
                    <a:pt x="943" y="33"/>
                  </a:lnTo>
                  <a:lnTo>
                    <a:pt x="926" y="36"/>
                  </a:lnTo>
                  <a:lnTo>
                    <a:pt x="908" y="37"/>
                  </a:lnTo>
                  <a:lnTo>
                    <a:pt x="886" y="40"/>
                  </a:lnTo>
                  <a:lnTo>
                    <a:pt x="863" y="42"/>
                  </a:lnTo>
                  <a:lnTo>
                    <a:pt x="837" y="45"/>
                  </a:lnTo>
                  <a:lnTo>
                    <a:pt x="809" y="46"/>
                  </a:lnTo>
                  <a:lnTo>
                    <a:pt x="779" y="48"/>
                  </a:lnTo>
                  <a:lnTo>
                    <a:pt x="748" y="49"/>
                  </a:lnTo>
                  <a:lnTo>
                    <a:pt x="713" y="50"/>
                  </a:lnTo>
                  <a:lnTo>
                    <a:pt x="678" y="50"/>
                  </a:lnTo>
                  <a:lnTo>
                    <a:pt x="673" y="50"/>
                  </a:lnTo>
                  <a:lnTo>
                    <a:pt x="662" y="52"/>
                  </a:lnTo>
                  <a:lnTo>
                    <a:pt x="645" y="52"/>
                  </a:lnTo>
                  <a:lnTo>
                    <a:pt x="620" y="52"/>
                  </a:lnTo>
                  <a:lnTo>
                    <a:pt x="591" y="52"/>
                  </a:lnTo>
                  <a:lnTo>
                    <a:pt x="557" y="50"/>
                  </a:lnTo>
                  <a:lnTo>
                    <a:pt x="518" y="48"/>
                  </a:lnTo>
                  <a:lnTo>
                    <a:pt x="477" y="42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713" y="1002"/>
              <a:ext cx="555" cy="1285"/>
            </a:xfrm>
            <a:custGeom>
              <a:avLst/>
              <a:gdLst>
                <a:gd name="T0" fmla="*/ 233 w 555"/>
                <a:gd name="T1" fmla="*/ 0 h 1285"/>
                <a:gd name="T2" fmla="*/ 228 w 555"/>
                <a:gd name="T3" fmla="*/ 6 h 1285"/>
                <a:gd name="T4" fmla="*/ 215 w 555"/>
                <a:gd name="T5" fmla="*/ 27 h 1285"/>
                <a:gd name="T6" fmla="*/ 195 w 555"/>
                <a:gd name="T7" fmla="*/ 61 h 1285"/>
                <a:gd name="T8" fmla="*/ 173 w 555"/>
                <a:gd name="T9" fmla="*/ 106 h 1285"/>
                <a:gd name="T10" fmla="*/ 148 w 555"/>
                <a:gd name="T11" fmla="*/ 162 h 1285"/>
                <a:gd name="T12" fmla="*/ 125 w 555"/>
                <a:gd name="T13" fmla="*/ 228 h 1285"/>
                <a:gd name="T14" fmla="*/ 105 w 555"/>
                <a:gd name="T15" fmla="*/ 301 h 1285"/>
                <a:gd name="T16" fmla="*/ 92 w 555"/>
                <a:gd name="T17" fmla="*/ 384 h 1285"/>
                <a:gd name="T18" fmla="*/ 85 w 555"/>
                <a:gd name="T19" fmla="*/ 473 h 1285"/>
                <a:gd name="T20" fmla="*/ 90 w 555"/>
                <a:gd name="T21" fmla="*/ 569 h 1285"/>
                <a:gd name="T22" fmla="*/ 108 w 555"/>
                <a:gd name="T23" fmla="*/ 669 h 1285"/>
                <a:gd name="T24" fmla="*/ 141 w 555"/>
                <a:gd name="T25" fmla="*/ 772 h 1285"/>
                <a:gd name="T26" fmla="*/ 193 w 555"/>
                <a:gd name="T27" fmla="*/ 880 h 1285"/>
                <a:gd name="T28" fmla="*/ 264 w 555"/>
                <a:gd name="T29" fmla="*/ 989 h 1285"/>
                <a:gd name="T30" fmla="*/ 358 w 555"/>
                <a:gd name="T31" fmla="*/ 1100 h 1285"/>
                <a:gd name="T32" fmla="*/ 477 w 555"/>
                <a:gd name="T33" fmla="*/ 1211 h 1285"/>
                <a:gd name="T34" fmla="*/ 555 w 555"/>
                <a:gd name="T35" fmla="*/ 1285 h 1285"/>
                <a:gd name="T36" fmla="*/ 551 w 555"/>
                <a:gd name="T37" fmla="*/ 1284 h 1285"/>
                <a:gd name="T38" fmla="*/ 537 w 555"/>
                <a:gd name="T39" fmla="*/ 1277 h 1285"/>
                <a:gd name="T40" fmla="*/ 516 w 555"/>
                <a:gd name="T41" fmla="*/ 1268 h 1285"/>
                <a:gd name="T42" fmla="*/ 489 w 555"/>
                <a:gd name="T43" fmla="*/ 1255 h 1285"/>
                <a:gd name="T44" fmla="*/ 456 w 555"/>
                <a:gd name="T45" fmla="*/ 1239 h 1285"/>
                <a:gd name="T46" fmla="*/ 419 w 555"/>
                <a:gd name="T47" fmla="*/ 1221 h 1285"/>
                <a:gd name="T48" fmla="*/ 379 w 555"/>
                <a:gd name="T49" fmla="*/ 1199 h 1285"/>
                <a:gd name="T50" fmla="*/ 335 w 555"/>
                <a:gd name="T51" fmla="*/ 1174 h 1285"/>
                <a:gd name="T52" fmla="*/ 291 w 555"/>
                <a:gd name="T53" fmla="*/ 1146 h 1285"/>
                <a:gd name="T54" fmla="*/ 246 w 555"/>
                <a:gd name="T55" fmla="*/ 1116 h 1285"/>
                <a:gd name="T56" fmla="*/ 202 w 555"/>
                <a:gd name="T57" fmla="*/ 1085 h 1285"/>
                <a:gd name="T58" fmla="*/ 159 w 555"/>
                <a:gd name="T59" fmla="*/ 1051 h 1285"/>
                <a:gd name="T60" fmla="*/ 119 w 555"/>
                <a:gd name="T61" fmla="*/ 1014 h 1285"/>
                <a:gd name="T62" fmla="*/ 82 w 555"/>
                <a:gd name="T63" fmla="*/ 976 h 1285"/>
                <a:gd name="T64" fmla="*/ 51 w 555"/>
                <a:gd name="T65" fmla="*/ 936 h 1285"/>
                <a:gd name="T66" fmla="*/ 24 w 555"/>
                <a:gd name="T67" fmla="*/ 894 h 1285"/>
                <a:gd name="T68" fmla="*/ 27 w 555"/>
                <a:gd name="T69" fmla="*/ 896 h 1285"/>
                <a:gd name="T70" fmla="*/ 34 w 555"/>
                <a:gd name="T71" fmla="*/ 897 h 1285"/>
                <a:gd name="T72" fmla="*/ 45 w 555"/>
                <a:gd name="T73" fmla="*/ 900 h 1285"/>
                <a:gd name="T74" fmla="*/ 56 w 555"/>
                <a:gd name="T75" fmla="*/ 902 h 1285"/>
                <a:gd name="T76" fmla="*/ 68 w 555"/>
                <a:gd name="T77" fmla="*/ 901 h 1285"/>
                <a:gd name="T78" fmla="*/ 81 w 555"/>
                <a:gd name="T79" fmla="*/ 898 h 1285"/>
                <a:gd name="T80" fmla="*/ 89 w 555"/>
                <a:gd name="T81" fmla="*/ 890 h 1285"/>
                <a:gd name="T82" fmla="*/ 94 w 555"/>
                <a:gd name="T83" fmla="*/ 879 h 1285"/>
                <a:gd name="T84" fmla="*/ 92 w 555"/>
                <a:gd name="T85" fmla="*/ 873 h 1285"/>
                <a:gd name="T86" fmla="*/ 84 w 555"/>
                <a:gd name="T87" fmla="*/ 856 h 1285"/>
                <a:gd name="T88" fmla="*/ 71 w 555"/>
                <a:gd name="T89" fmla="*/ 830 h 1285"/>
                <a:gd name="T90" fmla="*/ 56 w 555"/>
                <a:gd name="T91" fmla="*/ 795 h 1285"/>
                <a:gd name="T92" fmla="*/ 41 w 555"/>
                <a:gd name="T93" fmla="*/ 751 h 1285"/>
                <a:gd name="T94" fmla="*/ 26 w 555"/>
                <a:gd name="T95" fmla="*/ 700 h 1285"/>
                <a:gd name="T96" fmla="*/ 13 w 555"/>
                <a:gd name="T97" fmla="*/ 644 h 1285"/>
                <a:gd name="T98" fmla="*/ 4 w 555"/>
                <a:gd name="T99" fmla="*/ 582 h 1285"/>
                <a:gd name="T100" fmla="*/ 0 w 555"/>
                <a:gd name="T101" fmla="*/ 515 h 1285"/>
                <a:gd name="T102" fmla="*/ 2 w 555"/>
                <a:gd name="T103" fmla="*/ 444 h 1285"/>
                <a:gd name="T104" fmla="*/ 12 w 555"/>
                <a:gd name="T105" fmla="*/ 372 h 1285"/>
                <a:gd name="T106" fmla="*/ 31 w 555"/>
                <a:gd name="T107" fmla="*/ 297 h 1285"/>
                <a:gd name="T108" fmla="*/ 63 w 555"/>
                <a:gd name="T109" fmla="*/ 223 h 1285"/>
                <a:gd name="T110" fmla="*/ 105 w 555"/>
                <a:gd name="T111" fmla="*/ 147 h 1285"/>
                <a:gd name="T112" fmla="*/ 162 w 555"/>
                <a:gd name="T113" fmla="*/ 72 h 1285"/>
                <a:gd name="T114" fmla="*/ 233 w 555"/>
                <a:gd name="T115" fmla="*/ 0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285">
                  <a:moveTo>
                    <a:pt x="233" y="0"/>
                  </a:moveTo>
                  <a:lnTo>
                    <a:pt x="228" y="6"/>
                  </a:lnTo>
                  <a:lnTo>
                    <a:pt x="215" y="27"/>
                  </a:lnTo>
                  <a:lnTo>
                    <a:pt x="195" y="61"/>
                  </a:lnTo>
                  <a:lnTo>
                    <a:pt x="173" y="106"/>
                  </a:lnTo>
                  <a:lnTo>
                    <a:pt x="148" y="162"/>
                  </a:lnTo>
                  <a:lnTo>
                    <a:pt x="125" y="228"/>
                  </a:lnTo>
                  <a:lnTo>
                    <a:pt x="105" y="301"/>
                  </a:lnTo>
                  <a:lnTo>
                    <a:pt x="92" y="384"/>
                  </a:lnTo>
                  <a:lnTo>
                    <a:pt x="85" y="473"/>
                  </a:lnTo>
                  <a:lnTo>
                    <a:pt x="90" y="569"/>
                  </a:lnTo>
                  <a:lnTo>
                    <a:pt x="108" y="669"/>
                  </a:lnTo>
                  <a:lnTo>
                    <a:pt x="141" y="772"/>
                  </a:lnTo>
                  <a:lnTo>
                    <a:pt x="193" y="880"/>
                  </a:lnTo>
                  <a:lnTo>
                    <a:pt x="264" y="989"/>
                  </a:lnTo>
                  <a:lnTo>
                    <a:pt x="358" y="1100"/>
                  </a:lnTo>
                  <a:lnTo>
                    <a:pt x="477" y="1211"/>
                  </a:lnTo>
                  <a:lnTo>
                    <a:pt x="555" y="1285"/>
                  </a:lnTo>
                  <a:lnTo>
                    <a:pt x="551" y="1284"/>
                  </a:lnTo>
                  <a:lnTo>
                    <a:pt x="537" y="1277"/>
                  </a:lnTo>
                  <a:lnTo>
                    <a:pt x="516" y="1268"/>
                  </a:lnTo>
                  <a:lnTo>
                    <a:pt x="489" y="1255"/>
                  </a:lnTo>
                  <a:lnTo>
                    <a:pt x="456" y="1239"/>
                  </a:lnTo>
                  <a:lnTo>
                    <a:pt x="419" y="1221"/>
                  </a:lnTo>
                  <a:lnTo>
                    <a:pt x="379" y="1199"/>
                  </a:lnTo>
                  <a:lnTo>
                    <a:pt x="335" y="1174"/>
                  </a:lnTo>
                  <a:lnTo>
                    <a:pt x="291" y="1146"/>
                  </a:lnTo>
                  <a:lnTo>
                    <a:pt x="246" y="1116"/>
                  </a:lnTo>
                  <a:lnTo>
                    <a:pt x="202" y="1085"/>
                  </a:lnTo>
                  <a:lnTo>
                    <a:pt x="159" y="1051"/>
                  </a:lnTo>
                  <a:lnTo>
                    <a:pt x="119" y="1014"/>
                  </a:lnTo>
                  <a:lnTo>
                    <a:pt x="82" y="976"/>
                  </a:lnTo>
                  <a:lnTo>
                    <a:pt x="51" y="936"/>
                  </a:lnTo>
                  <a:lnTo>
                    <a:pt x="24" y="894"/>
                  </a:lnTo>
                  <a:lnTo>
                    <a:pt x="27" y="896"/>
                  </a:lnTo>
                  <a:lnTo>
                    <a:pt x="34" y="897"/>
                  </a:lnTo>
                  <a:lnTo>
                    <a:pt x="45" y="900"/>
                  </a:lnTo>
                  <a:lnTo>
                    <a:pt x="56" y="902"/>
                  </a:lnTo>
                  <a:lnTo>
                    <a:pt x="68" y="901"/>
                  </a:lnTo>
                  <a:lnTo>
                    <a:pt x="81" y="898"/>
                  </a:lnTo>
                  <a:lnTo>
                    <a:pt x="89" y="890"/>
                  </a:lnTo>
                  <a:lnTo>
                    <a:pt x="94" y="879"/>
                  </a:lnTo>
                  <a:lnTo>
                    <a:pt x="92" y="873"/>
                  </a:lnTo>
                  <a:lnTo>
                    <a:pt x="84" y="856"/>
                  </a:lnTo>
                  <a:lnTo>
                    <a:pt x="71" y="830"/>
                  </a:lnTo>
                  <a:lnTo>
                    <a:pt x="56" y="795"/>
                  </a:lnTo>
                  <a:lnTo>
                    <a:pt x="41" y="751"/>
                  </a:lnTo>
                  <a:lnTo>
                    <a:pt x="26" y="700"/>
                  </a:lnTo>
                  <a:lnTo>
                    <a:pt x="13" y="644"/>
                  </a:lnTo>
                  <a:lnTo>
                    <a:pt x="4" y="582"/>
                  </a:lnTo>
                  <a:lnTo>
                    <a:pt x="0" y="515"/>
                  </a:lnTo>
                  <a:lnTo>
                    <a:pt x="2" y="444"/>
                  </a:lnTo>
                  <a:lnTo>
                    <a:pt x="12" y="372"/>
                  </a:lnTo>
                  <a:lnTo>
                    <a:pt x="31" y="297"/>
                  </a:lnTo>
                  <a:lnTo>
                    <a:pt x="63" y="223"/>
                  </a:lnTo>
                  <a:lnTo>
                    <a:pt x="105" y="147"/>
                  </a:lnTo>
                  <a:lnTo>
                    <a:pt x="162" y="72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034" y="1051"/>
              <a:ext cx="252" cy="1070"/>
            </a:xfrm>
            <a:custGeom>
              <a:avLst/>
              <a:gdLst>
                <a:gd name="T0" fmla="*/ 200 w 252"/>
                <a:gd name="T1" fmla="*/ 0 h 1070"/>
                <a:gd name="T2" fmla="*/ 197 w 252"/>
                <a:gd name="T3" fmla="*/ 7 h 1070"/>
                <a:gd name="T4" fmla="*/ 189 w 252"/>
                <a:gd name="T5" fmla="*/ 25 h 1070"/>
                <a:gd name="T6" fmla="*/ 178 w 252"/>
                <a:gd name="T7" fmla="*/ 57 h 1070"/>
                <a:gd name="T8" fmla="*/ 164 w 252"/>
                <a:gd name="T9" fmla="*/ 98 h 1070"/>
                <a:gd name="T10" fmla="*/ 149 w 252"/>
                <a:gd name="T11" fmla="*/ 149 h 1070"/>
                <a:gd name="T12" fmla="*/ 134 w 252"/>
                <a:gd name="T13" fmla="*/ 208 h 1070"/>
                <a:gd name="T14" fmla="*/ 120 w 252"/>
                <a:gd name="T15" fmla="*/ 275 h 1070"/>
                <a:gd name="T16" fmla="*/ 109 w 252"/>
                <a:gd name="T17" fmla="*/ 348 h 1070"/>
                <a:gd name="T18" fmla="*/ 101 w 252"/>
                <a:gd name="T19" fmla="*/ 428 h 1070"/>
                <a:gd name="T20" fmla="*/ 98 w 252"/>
                <a:gd name="T21" fmla="*/ 513 h 1070"/>
                <a:gd name="T22" fmla="*/ 101 w 252"/>
                <a:gd name="T23" fmla="*/ 601 h 1070"/>
                <a:gd name="T24" fmla="*/ 112 w 252"/>
                <a:gd name="T25" fmla="*/ 693 h 1070"/>
                <a:gd name="T26" fmla="*/ 131 w 252"/>
                <a:gd name="T27" fmla="*/ 786 h 1070"/>
                <a:gd name="T28" fmla="*/ 160 w 252"/>
                <a:gd name="T29" fmla="*/ 881 h 1070"/>
                <a:gd name="T30" fmla="*/ 200 w 252"/>
                <a:gd name="T31" fmla="*/ 975 h 1070"/>
                <a:gd name="T32" fmla="*/ 252 w 252"/>
                <a:gd name="T33" fmla="*/ 1070 h 1070"/>
                <a:gd name="T34" fmla="*/ 246 w 252"/>
                <a:gd name="T35" fmla="*/ 1063 h 1070"/>
                <a:gd name="T36" fmla="*/ 230 w 252"/>
                <a:gd name="T37" fmla="*/ 1045 h 1070"/>
                <a:gd name="T38" fmla="*/ 206 w 252"/>
                <a:gd name="T39" fmla="*/ 1016 h 1070"/>
                <a:gd name="T40" fmla="*/ 176 w 252"/>
                <a:gd name="T41" fmla="*/ 977 h 1070"/>
                <a:gd name="T42" fmla="*/ 143 w 252"/>
                <a:gd name="T43" fmla="*/ 927 h 1070"/>
                <a:gd name="T44" fmla="*/ 109 w 252"/>
                <a:gd name="T45" fmla="*/ 869 h 1070"/>
                <a:gd name="T46" fmla="*/ 76 w 252"/>
                <a:gd name="T47" fmla="*/ 803 h 1070"/>
                <a:gd name="T48" fmla="*/ 47 w 252"/>
                <a:gd name="T49" fmla="*/ 731 h 1070"/>
                <a:gd name="T50" fmla="*/ 22 w 252"/>
                <a:gd name="T51" fmla="*/ 653 h 1070"/>
                <a:gd name="T52" fmla="*/ 6 w 252"/>
                <a:gd name="T53" fmla="*/ 569 h 1070"/>
                <a:gd name="T54" fmla="*/ 0 w 252"/>
                <a:gd name="T55" fmla="*/ 479 h 1070"/>
                <a:gd name="T56" fmla="*/ 6 w 252"/>
                <a:gd name="T57" fmla="*/ 388 h 1070"/>
                <a:gd name="T58" fmla="*/ 26 w 252"/>
                <a:gd name="T59" fmla="*/ 293 h 1070"/>
                <a:gd name="T60" fmla="*/ 65 w 252"/>
                <a:gd name="T61" fmla="*/ 196 h 1070"/>
                <a:gd name="T62" fmla="*/ 121 w 252"/>
                <a:gd name="T63" fmla="*/ 99 h 1070"/>
                <a:gd name="T64" fmla="*/ 200 w 252"/>
                <a:gd name="T65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2" h="1070">
                  <a:moveTo>
                    <a:pt x="200" y="0"/>
                  </a:moveTo>
                  <a:lnTo>
                    <a:pt x="197" y="7"/>
                  </a:lnTo>
                  <a:lnTo>
                    <a:pt x="189" y="25"/>
                  </a:lnTo>
                  <a:lnTo>
                    <a:pt x="178" y="57"/>
                  </a:lnTo>
                  <a:lnTo>
                    <a:pt x="164" y="98"/>
                  </a:lnTo>
                  <a:lnTo>
                    <a:pt x="149" y="149"/>
                  </a:lnTo>
                  <a:lnTo>
                    <a:pt x="134" y="208"/>
                  </a:lnTo>
                  <a:lnTo>
                    <a:pt x="120" y="275"/>
                  </a:lnTo>
                  <a:lnTo>
                    <a:pt x="109" y="348"/>
                  </a:lnTo>
                  <a:lnTo>
                    <a:pt x="101" y="428"/>
                  </a:lnTo>
                  <a:lnTo>
                    <a:pt x="98" y="513"/>
                  </a:lnTo>
                  <a:lnTo>
                    <a:pt x="101" y="601"/>
                  </a:lnTo>
                  <a:lnTo>
                    <a:pt x="112" y="693"/>
                  </a:lnTo>
                  <a:lnTo>
                    <a:pt x="131" y="786"/>
                  </a:lnTo>
                  <a:lnTo>
                    <a:pt x="160" y="881"/>
                  </a:lnTo>
                  <a:lnTo>
                    <a:pt x="200" y="975"/>
                  </a:lnTo>
                  <a:lnTo>
                    <a:pt x="252" y="1070"/>
                  </a:lnTo>
                  <a:lnTo>
                    <a:pt x="246" y="1063"/>
                  </a:lnTo>
                  <a:lnTo>
                    <a:pt x="230" y="1045"/>
                  </a:lnTo>
                  <a:lnTo>
                    <a:pt x="206" y="1016"/>
                  </a:lnTo>
                  <a:lnTo>
                    <a:pt x="176" y="977"/>
                  </a:lnTo>
                  <a:lnTo>
                    <a:pt x="143" y="927"/>
                  </a:lnTo>
                  <a:lnTo>
                    <a:pt x="109" y="869"/>
                  </a:lnTo>
                  <a:lnTo>
                    <a:pt x="76" y="803"/>
                  </a:lnTo>
                  <a:lnTo>
                    <a:pt x="47" y="731"/>
                  </a:lnTo>
                  <a:lnTo>
                    <a:pt x="22" y="653"/>
                  </a:lnTo>
                  <a:lnTo>
                    <a:pt x="6" y="569"/>
                  </a:lnTo>
                  <a:lnTo>
                    <a:pt x="0" y="479"/>
                  </a:lnTo>
                  <a:lnTo>
                    <a:pt x="6" y="388"/>
                  </a:lnTo>
                  <a:lnTo>
                    <a:pt x="26" y="293"/>
                  </a:lnTo>
                  <a:lnTo>
                    <a:pt x="65" y="196"/>
                  </a:lnTo>
                  <a:lnTo>
                    <a:pt x="121" y="99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503" y="1111"/>
              <a:ext cx="82" cy="1060"/>
            </a:xfrm>
            <a:custGeom>
              <a:avLst/>
              <a:gdLst>
                <a:gd name="T0" fmla="*/ 70 w 82"/>
                <a:gd name="T1" fmla="*/ 0 h 1060"/>
                <a:gd name="T2" fmla="*/ 64 w 82"/>
                <a:gd name="T3" fmla="*/ 26 h 1060"/>
                <a:gd name="T4" fmla="*/ 49 w 82"/>
                <a:gd name="T5" fmla="*/ 99 h 1060"/>
                <a:gd name="T6" fmla="*/ 30 w 82"/>
                <a:gd name="T7" fmla="*/ 211 h 1060"/>
                <a:gd name="T8" fmla="*/ 12 w 82"/>
                <a:gd name="T9" fmla="*/ 352 h 1060"/>
                <a:gd name="T10" fmla="*/ 0 w 82"/>
                <a:gd name="T11" fmla="*/ 516 h 1060"/>
                <a:gd name="T12" fmla="*/ 0 w 82"/>
                <a:gd name="T13" fmla="*/ 695 h 1060"/>
                <a:gd name="T14" fmla="*/ 15 w 82"/>
                <a:gd name="T15" fmla="*/ 879 h 1060"/>
                <a:gd name="T16" fmla="*/ 52 w 82"/>
                <a:gd name="T17" fmla="*/ 1060 h 1060"/>
                <a:gd name="T18" fmla="*/ 55 w 82"/>
                <a:gd name="T19" fmla="*/ 1025 h 1060"/>
                <a:gd name="T20" fmla="*/ 60 w 82"/>
                <a:gd name="T21" fmla="*/ 935 h 1060"/>
                <a:gd name="T22" fmla="*/ 67 w 82"/>
                <a:gd name="T23" fmla="*/ 800 h 1060"/>
                <a:gd name="T24" fmla="*/ 74 w 82"/>
                <a:gd name="T25" fmla="*/ 637 h 1060"/>
                <a:gd name="T26" fmla="*/ 80 w 82"/>
                <a:gd name="T27" fmla="*/ 461 h 1060"/>
                <a:gd name="T28" fmla="*/ 82 w 82"/>
                <a:gd name="T29" fmla="*/ 287 h 1060"/>
                <a:gd name="T30" fmla="*/ 80 w 82"/>
                <a:gd name="T31" fmla="*/ 128 h 1060"/>
                <a:gd name="T32" fmla="*/ 70 w 82"/>
                <a:gd name="T33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1060">
                  <a:moveTo>
                    <a:pt x="70" y="0"/>
                  </a:moveTo>
                  <a:lnTo>
                    <a:pt x="64" y="26"/>
                  </a:lnTo>
                  <a:lnTo>
                    <a:pt x="49" y="99"/>
                  </a:lnTo>
                  <a:lnTo>
                    <a:pt x="30" y="211"/>
                  </a:lnTo>
                  <a:lnTo>
                    <a:pt x="12" y="352"/>
                  </a:lnTo>
                  <a:lnTo>
                    <a:pt x="0" y="516"/>
                  </a:lnTo>
                  <a:lnTo>
                    <a:pt x="0" y="695"/>
                  </a:lnTo>
                  <a:lnTo>
                    <a:pt x="15" y="879"/>
                  </a:lnTo>
                  <a:lnTo>
                    <a:pt x="52" y="1060"/>
                  </a:lnTo>
                  <a:lnTo>
                    <a:pt x="55" y="1025"/>
                  </a:lnTo>
                  <a:lnTo>
                    <a:pt x="60" y="935"/>
                  </a:lnTo>
                  <a:lnTo>
                    <a:pt x="67" y="800"/>
                  </a:lnTo>
                  <a:lnTo>
                    <a:pt x="74" y="637"/>
                  </a:lnTo>
                  <a:lnTo>
                    <a:pt x="80" y="461"/>
                  </a:lnTo>
                  <a:lnTo>
                    <a:pt x="82" y="287"/>
                  </a:lnTo>
                  <a:lnTo>
                    <a:pt x="80" y="12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110" y="819"/>
              <a:ext cx="331" cy="630"/>
            </a:xfrm>
            <a:custGeom>
              <a:avLst/>
              <a:gdLst>
                <a:gd name="T0" fmla="*/ 0 w 331"/>
                <a:gd name="T1" fmla="*/ 0 h 630"/>
                <a:gd name="T2" fmla="*/ 3 w 331"/>
                <a:gd name="T3" fmla="*/ 3 h 630"/>
                <a:gd name="T4" fmla="*/ 13 w 331"/>
                <a:gd name="T5" fmla="*/ 11 h 630"/>
                <a:gd name="T6" fmla="*/ 28 w 331"/>
                <a:gd name="T7" fmla="*/ 23 h 630"/>
                <a:gd name="T8" fmla="*/ 47 w 331"/>
                <a:gd name="T9" fmla="*/ 41 h 630"/>
                <a:gd name="T10" fmla="*/ 69 w 331"/>
                <a:gd name="T11" fmla="*/ 63 h 630"/>
                <a:gd name="T12" fmla="*/ 95 w 331"/>
                <a:gd name="T13" fmla="*/ 91 h 630"/>
                <a:gd name="T14" fmla="*/ 123 w 331"/>
                <a:gd name="T15" fmla="*/ 122 h 630"/>
                <a:gd name="T16" fmla="*/ 151 w 331"/>
                <a:gd name="T17" fmla="*/ 160 h 630"/>
                <a:gd name="T18" fmla="*/ 180 w 331"/>
                <a:gd name="T19" fmla="*/ 202 h 630"/>
                <a:gd name="T20" fmla="*/ 209 w 331"/>
                <a:gd name="T21" fmla="*/ 250 h 630"/>
                <a:gd name="T22" fmla="*/ 235 w 331"/>
                <a:gd name="T23" fmla="*/ 301 h 630"/>
                <a:gd name="T24" fmla="*/ 260 w 331"/>
                <a:gd name="T25" fmla="*/ 357 h 630"/>
                <a:gd name="T26" fmla="*/ 282 w 331"/>
                <a:gd name="T27" fmla="*/ 419 h 630"/>
                <a:gd name="T28" fmla="*/ 300 w 331"/>
                <a:gd name="T29" fmla="*/ 484 h 630"/>
                <a:gd name="T30" fmla="*/ 314 w 331"/>
                <a:gd name="T31" fmla="*/ 555 h 630"/>
                <a:gd name="T32" fmla="*/ 322 w 331"/>
                <a:gd name="T33" fmla="*/ 630 h 630"/>
                <a:gd name="T34" fmla="*/ 323 w 331"/>
                <a:gd name="T35" fmla="*/ 626 h 630"/>
                <a:gd name="T36" fmla="*/ 325 w 331"/>
                <a:gd name="T37" fmla="*/ 613 h 630"/>
                <a:gd name="T38" fmla="*/ 327 w 331"/>
                <a:gd name="T39" fmla="*/ 592 h 630"/>
                <a:gd name="T40" fmla="*/ 330 w 331"/>
                <a:gd name="T41" fmla="*/ 564 h 630"/>
                <a:gd name="T42" fmla="*/ 331 w 331"/>
                <a:gd name="T43" fmla="*/ 530 h 630"/>
                <a:gd name="T44" fmla="*/ 330 w 331"/>
                <a:gd name="T45" fmla="*/ 492 h 630"/>
                <a:gd name="T46" fmla="*/ 326 w 331"/>
                <a:gd name="T47" fmla="*/ 449 h 630"/>
                <a:gd name="T48" fmla="*/ 318 w 331"/>
                <a:gd name="T49" fmla="*/ 402 h 630"/>
                <a:gd name="T50" fmla="*/ 304 w 331"/>
                <a:gd name="T51" fmla="*/ 353 h 630"/>
                <a:gd name="T52" fmla="*/ 285 w 331"/>
                <a:gd name="T53" fmla="*/ 302 h 630"/>
                <a:gd name="T54" fmla="*/ 260 w 331"/>
                <a:gd name="T55" fmla="*/ 250 h 630"/>
                <a:gd name="T56" fmla="*/ 226 w 331"/>
                <a:gd name="T57" fmla="*/ 197 h 630"/>
                <a:gd name="T58" fmla="*/ 184 w 331"/>
                <a:gd name="T59" fmla="*/ 145 h 630"/>
                <a:gd name="T60" fmla="*/ 134 w 331"/>
                <a:gd name="T61" fmla="*/ 93 h 630"/>
                <a:gd name="T62" fmla="*/ 73 w 331"/>
                <a:gd name="T63" fmla="*/ 46 h 630"/>
                <a:gd name="T64" fmla="*/ 0 w 331"/>
                <a:gd name="T65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1" h="630">
                  <a:moveTo>
                    <a:pt x="0" y="0"/>
                  </a:moveTo>
                  <a:lnTo>
                    <a:pt x="3" y="3"/>
                  </a:lnTo>
                  <a:lnTo>
                    <a:pt x="13" y="11"/>
                  </a:lnTo>
                  <a:lnTo>
                    <a:pt x="28" y="23"/>
                  </a:lnTo>
                  <a:lnTo>
                    <a:pt x="47" y="41"/>
                  </a:lnTo>
                  <a:lnTo>
                    <a:pt x="69" y="63"/>
                  </a:lnTo>
                  <a:lnTo>
                    <a:pt x="95" y="91"/>
                  </a:lnTo>
                  <a:lnTo>
                    <a:pt x="123" y="122"/>
                  </a:lnTo>
                  <a:lnTo>
                    <a:pt x="151" y="160"/>
                  </a:lnTo>
                  <a:lnTo>
                    <a:pt x="180" y="202"/>
                  </a:lnTo>
                  <a:lnTo>
                    <a:pt x="209" y="250"/>
                  </a:lnTo>
                  <a:lnTo>
                    <a:pt x="235" y="301"/>
                  </a:lnTo>
                  <a:lnTo>
                    <a:pt x="260" y="357"/>
                  </a:lnTo>
                  <a:lnTo>
                    <a:pt x="282" y="419"/>
                  </a:lnTo>
                  <a:lnTo>
                    <a:pt x="300" y="484"/>
                  </a:lnTo>
                  <a:lnTo>
                    <a:pt x="314" y="555"/>
                  </a:lnTo>
                  <a:lnTo>
                    <a:pt x="322" y="630"/>
                  </a:lnTo>
                  <a:lnTo>
                    <a:pt x="323" y="626"/>
                  </a:lnTo>
                  <a:lnTo>
                    <a:pt x="325" y="613"/>
                  </a:lnTo>
                  <a:lnTo>
                    <a:pt x="327" y="592"/>
                  </a:lnTo>
                  <a:lnTo>
                    <a:pt x="330" y="564"/>
                  </a:lnTo>
                  <a:lnTo>
                    <a:pt x="331" y="530"/>
                  </a:lnTo>
                  <a:lnTo>
                    <a:pt x="330" y="492"/>
                  </a:lnTo>
                  <a:lnTo>
                    <a:pt x="326" y="449"/>
                  </a:lnTo>
                  <a:lnTo>
                    <a:pt x="318" y="402"/>
                  </a:lnTo>
                  <a:lnTo>
                    <a:pt x="304" y="353"/>
                  </a:lnTo>
                  <a:lnTo>
                    <a:pt x="285" y="302"/>
                  </a:lnTo>
                  <a:lnTo>
                    <a:pt x="260" y="250"/>
                  </a:lnTo>
                  <a:lnTo>
                    <a:pt x="226" y="197"/>
                  </a:lnTo>
                  <a:lnTo>
                    <a:pt x="184" y="145"/>
                  </a:lnTo>
                  <a:lnTo>
                    <a:pt x="134" y="93"/>
                  </a:lnTo>
                  <a:lnTo>
                    <a:pt x="7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962" y="1449"/>
              <a:ext cx="228" cy="838"/>
            </a:xfrm>
            <a:custGeom>
              <a:avLst/>
              <a:gdLst>
                <a:gd name="T0" fmla="*/ 0 w 228"/>
                <a:gd name="T1" fmla="*/ 838 h 838"/>
                <a:gd name="T2" fmla="*/ 3 w 228"/>
                <a:gd name="T3" fmla="*/ 836 h 838"/>
                <a:gd name="T4" fmla="*/ 12 w 228"/>
                <a:gd name="T5" fmla="*/ 827 h 838"/>
                <a:gd name="T6" fmla="*/ 26 w 228"/>
                <a:gd name="T7" fmla="*/ 811 h 838"/>
                <a:gd name="T8" fmla="*/ 42 w 228"/>
                <a:gd name="T9" fmla="*/ 789 h 838"/>
                <a:gd name="T10" fmla="*/ 62 w 228"/>
                <a:gd name="T11" fmla="*/ 761 h 838"/>
                <a:gd name="T12" fmla="*/ 82 w 228"/>
                <a:gd name="T13" fmla="*/ 727 h 838"/>
                <a:gd name="T14" fmla="*/ 104 w 228"/>
                <a:gd name="T15" fmla="*/ 685 h 838"/>
                <a:gd name="T16" fmla="*/ 125 w 228"/>
                <a:gd name="T17" fmla="*/ 638 h 838"/>
                <a:gd name="T18" fmla="*/ 144 w 228"/>
                <a:gd name="T19" fmla="*/ 583 h 838"/>
                <a:gd name="T20" fmla="*/ 161 w 228"/>
                <a:gd name="T21" fmla="*/ 521 h 838"/>
                <a:gd name="T22" fmla="*/ 173 w 228"/>
                <a:gd name="T23" fmla="*/ 453 h 838"/>
                <a:gd name="T24" fmla="*/ 180 w 228"/>
                <a:gd name="T25" fmla="*/ 377 h 838"/>
                <a:gd name="T26" fmla="*/ 181 w 228"/>
                <a:gd name="T27" fmla="*/ 293 h 838"/>
                <a:gd name="T28" fmla="*/ 176 w 228"/>
                <a:gd name="T29" fmla="*/ 203 h 838"/>
                <a:gd name="T30" fmla="*/ 162 w 228"/>
                <a:gd name="T31" fmla="*/ 105 h 838"/>
                <a:gd name="T32" fmla="*/ 140 w 228"/>
                <a:gd name="T33" fmla="*/ 0 h 838"/>
                <a:gd name="T34" fmla="*/ 143 w 228"/>
                <a:gd name="T35" fmla="*/ 5 h 838"/>
                <a:gd name="T36" fmla="*/ 150 w 228"/>
                <a:gd name="T37" fmla="*/ 20 h 838"/>
                <a:gd name="T38" fmla="*/ 161 w 228"/>
                <a:gd name="T39" fmla="*/ 43 h 838"/>
                <a:gd name="T40" fmla="*/ 173 w 228"/>
                <a:gd name="T41" fmla="*/ 75 h 838"/>
                <a:gd name="T42" fmla="*/ 187 w 228"/>
                <a:gd name="T43" fmla="*/ 114 h 838"/>
                <a:gd name="T44" fmla="*/ 200 w 228"/>
                <a:gd name="T45" fmla="*/ 160 h 838"/>
                <a:gd name="T46" fmla="*/ 211 w 228"/>
                <a:gd name="T47" fmla="*/ 211 h 838"/>
                <a:gd name="T48" fmla="*/ 221 w 228"/>
                <a:gd name="T49" fmla="*/ 269 h 838"/>
                <a:gd name="T50" fmla="*/ 227 w 228"/>
                <a:gd name="T51" fmla="*/ 331 h 838"/>
                <a:gd name="T52" fmla="*/ 228 w 228"/>
                <a:gd name="T53" fmla="*/ 396 h 838"/>
                <a:gd name="T54" fmla="*/ 222 w 228"/>
                <a:gd name="T55" fmla="*/ 464 h 838"/>
                <a:gd name="T56" fmla="*/ 210 w 228"/>
                <a:gd name="T57" fmla="*/ 535 h 838"/>
                <a:gd name="T58" fmla="*/ 188 w 228"/>
                <a:gd name="T59" fmla="*/ 607 h 838"/>
                <a:gd name="T60" fmla="*/ 158 w 228"/>
                <a:gd name="T61" fmla="*/ 682 h 838"/>
                <a:gd name="T62" fmla="*/ 115 w 228"/>
                <a:gd name="T63" fmla="*/ 756 h 838"/>
                <a:gd name="T64" fmla="*/ 62 w 228"/>
                <a:gd name="T65" fmla="*/ 829 h 838"/>
                <a:gd name="T66" fmla="*/ 0 w 228"/>
                <a:gd name="T67" fmla="*/ 838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8" h="838">
                  <a:moveTo>
                    <a:pt x="0" y="838"/>
                  </a:moveTo>
                  <a:lnTo>
                    <a:pt x="3" y="836"/>
                  </a:lnTo>
                  <a:lnTo>
                    <a:pt x="12" y="827"/>
                  </a:lnTo>
                  <a:lnTo>
                    <a:pt x="26" y="811"/>
                  </a:lnTo>
                  <a:lnTo>
                    <a:pt x="42" y="789"/>
                  </a:lnTo>
                  <a:lnTo>
                    <a:pt x="62" y="761"/>
                  </a:lnTo>
                  <a:lnTo>
                    <a:pt x="82" y="727"/>
                  </a:lnTo>
                  <a:lnTo>
                    <a:pt x="104" y="685"/>
                  </a:lnTo>
                  <a:lnTo>
                    <a:pt x="125" y="638"/>
                  </a:lnTo>
                  <a:lnTo>
                    <a:pt x="144" y="583"/>
                  </a:lnTo>
                  <a:lnTo>
                    <a:pt x="161" y="521"/>
                  </a:lnTo>
                  <a:lnTo>
                    <a:pt x="173" y="453"/>
                  </a:lnTo>
                  <a:lnTo>
                    <a:pt x="180" y="377"/>
                  </a:lnTo>
                  <a:lnTo>
                    <a:pt x="181" y="293"/>
                  </a:lnTo>
                  <a:lnTo>
                    <a:pt x="176" y="203"/>
                  </a:lnTo>
                  <a:lnTo>
                    <a:pt x="162" y="105"/>
                  </a:lnTo>
                  <a:lnTo>
                    <a:pt x="140" y="0"/>
                  </a:lnTo>
                  <a:lnTo>
                    <a:pt x="143" y="5"/>
                  </a:lnTo>
                  <a:lnTo>
                    <a:pt x="150" y="20"/>
                  </a:lnTo>
                  <a:lnTo>
                    <a:pt x="161" y="43"/>
                  </a:lnTo>
                  <a:lnTo>
                    <a:pt x="173" y="75"/>
                  </a:lnTo>
                  <a:lnTo>
                    <a:pt x="187" y="114"/>
                  </a:lnTo>
                  <a:lnTo>
                    <a:pt x="200" y="160"/>
                  </a:lnTo>
                  <a:lnTo>
                    <a:pt x="211" y="211"/>
                  </a:lnTo>
                  <a:lnTo>
                    <a:pt x="221" y="269"/>
                  </a:lnTo>
                  <a:lnTo>
                    <a:pt x="227" y="331"/>
                  </a:lnTo>
                  <a:lnTo>
                    <a:pt x="228" y="396"/>
                  </a:lnTo>
                  <a:lnTo>
                    <a:pt x="222" y="464"/>
                  </a:lnTo>
                  <a:lnTo>
                    <a:pt x="210" y="535"/>
                  </a:lnTo>
                  <a:lnTo>
                    <a:pt x="188" y="607"/>
                  </a:lnTo>
                  <a:lnTo>
                    <a:pt x="158" y="682"/>
                  </a:lnTo>
                  <a:lnTo>
                    <a:pt x="115" y="756"/>
                  </a:lnTo>
                  <a:lnTo>
                    <a:pt x="62" y="829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857" y="1225"/>
              <a:ext cx="134" cy="946"/>
            </a:xfrm>
            <a:custGeom>
              <a:avLst/>
              <a:gdLst>
                <a:gd name="T0" fmla="*/ 18 w 134"/>
                <a:gd name="T1" fmla="*/ 946 h 946"/>
                <a:gd name="T2" fmla="*/ 21 w 134"/>
                <a:gd name="T3" fmla="*/ 921 h 946"/>
                <a:gd name="T4" fmla="*/ 29 w 134"/>
                <a:gd name="T5" fmla="*/ 854 h 946"/>
                <a:gd name="T6" fmla="*/ 38 w 134"/>
                <a:gd name="T7" fmla="*/ 751 h 946"/>
                <a:gd name="T8" fmla="*/ 46 w 134"/>
                <a:gd name="T9" fmla="*/ 622 h 946"/>
                <a:gd name="T10" fmla="*/ 49 w 134"/>
                <a:gd name="T11" fmla="*/ 475 h 946"/>
                <a:gd name="T12" fmla="*/ 44 w 134"/>
                <a:gd name="T13" fmla="*/ 316 h 946"/>
                <a:gd name="T14" fmla="*/ 29 w 134"/>
                <a:gd name="T15" fmla="*/ 154 h 946"/>
                <a:gd name="T16" fmla="*/ 0 w 134"/>
                <a:gd name="T17" fmla="*/ 0 h 946"/>
                <a:gd name="T18" fmla="*/ 3 w 134"/>
                <a:gd name="T19" fmla="*/ 5 h 946"/>
                <a:gd name="T20" fmla="*/ 13 w 134"/>
                <a:gd name="T21" fmla="*/ 18 h 946"/>
                <a:gd name="T22" fmla="*/ 25 w 134"/>
                <a:gd name="T23" fmla="*/ 42 h 946"/>
                <a:gd name="T24" fmla="*/ 42 w 134"/>
                <a:gd name="T25" fmla="*/ 73 h 946"/>
                <a:gd name="T26" fmla="*/ 58 w 134"/>
                <a:gd name="T27" fmla="*/ 112 h 946"/>
                <a:gd name="T28" fmla="*/ 77 w 134"/>
                <a:gd name="T29" fmla="*/ 158 h 946"/>
                <a:gd name="T30" fmla="*/ 95 w 134"/>
                <a:gd name="T31" fmla="*/ 212 h 946"/>
                <a:gd name="T32" fmla="*/ 110 w 134"/>
                <a:gd name="T33" fmla="*/ 274 h 946"/>
                <a:gd name="T34" fmla="*/ 123 w 134"/>
                <a:gd name="T35" fmla="*/ 341 h 946"/>
                <a:gd name="T36" fmla="*/ 131 w 134"/>
                <a:gd name="T37" fmla="*/ 413 h 946"/>
                <a:gd name="T38" fmla="*/ 134 w 134"/>
                <a:gd name="T39" fmla="*/ 490 h 946"/>
                <a:gd name="T40" fmla="*/ 130 w 134"/>
                <a:gd name="T41" fmla="*/ 573 h 946"/>
                <a:gd name="T42" fmla="*/ 117 w 134"/>
                <a:gd name="T43" fmla="*/ 661 h 946"/>
                <a:gd name="T44" fmla="*/ 95 w 134"/>
                <a:gd name="T45" fmla="*/ 753 h 946"/>
                <a:gd name="T46" fmla="*/ 62 w 134"/>
                <a:gd name="T47" fmla="*/ 847 h 946"/>
                <a:gd name="T48" fmla="*/ 18 w 134"/>
                <a:gd name="T49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946">
                  <a:moveTo>
                    <a:pt x="18" y="946"/>
                  </a:moveTo>
                  <a:lnTo>
                    <a:pt x="21" y="921"/>
                  </a:lnTo>
                  <a:lnTo>
                    <a:pt x="29" y="854"/>
                  </a:lnTo>
                  <a:lnTo>
                    <a:pt x="38" y="751"/>
                  </a:lnTo>
                  <a:lnTo>
                    <a:pt x="46" y="622"/>
                  </a:lnTo>
                  <a:lnTo>
                    <a:pt x="49" y="475"/>
                  </a:lnTo>
                  <a:lnTo>
                    <a:pt x="44" y="316"/>
                  </a:lnTo>
                  <a:lnTo>
                    <a:pt x="29" y="154"/>
                  </a:lnTo>
                  <a:lnTo>
                    <a:pt x="0" y="0"/>
                  </a:lnTo>
                  <a:lnTo>
                    <a:pt x="3" y="5"/>
                  </a:lnTo>
                  <a:lnTo>
                    <a:pt x="13" y="18"/>
                  </a:lnTo>
                  <a:lnTo>
                    <a:pt x="25" y="42"/>
                  </a:lnTo>
                  <a:lnTo>
                    <a:pt x="42" y="73"/>
                  </a:lnTo>
                  <a:lnTo>
                    <a:pt x="58" y="112"/>
                  </a:lnTo>
                  <a:lnTo>
                    <a:pt x="77" y="158"/>
                  </a:lnTo>
                  <a:lnTo>
                    <a:pt x="95" y="212"/>
                  </a:lnTo>
                  <a:lnTo>
                    <a:pt x="110" y="274"/>
                  </a:lnTo>
                  <a:lnTo>
                    <a:pt x="123" y="341"/>
                  </a:lnTo>
                  <a:lnTo>
                    <a:pt x="131" y="413"/>
                  </a:lnTo>
                  <a:lnTo>
                    <a:pt x="134" y="490"/>
                  </a:lnTo>
                  <a:lnTo>
                    <a:pt x="130" y="573"/>
                  </a:lnTo>
                  <a:lnTo>
                    <a:pt x="117" y="661"/>
                  </a:lnTo>
                  <a:lnTo>
                    <a:pt x="95" y="753"/>
                  </a:lnTo>
                  <a:lnTo>
                    <a:pt x="62" y="847"/>
                  </a:lnTo>
                  <a:lnTo>
                    <a:pt x="18" y="946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33" y="1061"/>
              <a:ext cx="552" cy="1152"/>
            </a:xfrm>
            <a:custGeom>
              <a:avLst/>
              <a:gdLst>
                <a:gd name="T0" fmla="*/ 211 w 552"/>
                <a:gd name="T1" fmla="*/ 669 h 1152"/>
                <a:gd name="T2" fmla="*/ 236 w 552"/>
                <a:gd name="T3" fmla="*/ 754 h 1152"/>
                <a:gd name="T4" fmla="*/ 273 w 552"/>
                <a:gd name="T5" fmla="*/ 842 h 1152"/>
                <a:gd name="T6" fmla="*/ 323 w 552"/>
                <a:gd name="T7" fmla="*/ 931 h 1152"/>
                <a:gd name="T8" fmla="*/ 350 w 552"/>
                <a:gd name="T9" fmla="*/ 976 h 1152"/>
                <a:gd name="T10" fmla="*/ 335 w 552"/>
                <a:gd name="T11" fmla="*/ 965 h 1152"/>
                <a:gd name="T12" fmla="*/ 306 w 552"/>
                <a:gd name="T13" fmla="*/ 943 h 1152"/>
                <a:gd name="T14" fmla="*/ 268 w 552"/>
                <a:gd name="T15" fmla="*/ 910 h 1152"/>
                <a:gd name="T16" fmla="*/ 224 w 552"/>
                <a:gd name="T17" fmla="*/ 867 h 1152"/>
                <a:gd name="T18" fmla="*/ 177 w 552"/>
                <a:gd name="T19" fmla="*/ 810 h 1152"/>
                <a:gd name="T20" fmla="*/ 133 w 552"/>
                <a:gd name="T21" fmla="*/ 741 h 1152"/>
                <a:gd name="T22" fmla="*/ 92 w 552"/>
                <a:gd name="T23" fmla="*/ 661 h 1152"/>
                <a:gd name="T24" fmla="*/ 57 w 552"/>
                <a:gd name="T25" fmla="*/ 555 h 1152"/>
                <a:gd name="T26" fmla="*/ 39 w 552"/>
                <a:gd name="T27" fmla="*/ 423 h 1152"/>
                <a:gd name="T28" fmla="*/ 49 w 552"/>
                <a:gd name="T29" fmla="*/ 274 h 1152"/>
                <a:gd name="T30" fmla="*/ 92 w 552"/>
                <a:gd name="T31" fmla="*/ 98 h 1152"/>
                <a:gd name="T32" fmla="*/ 119 w 552"/>
                <a:gd name="T33" fmla="*/ 11 h 1152"/>
                <a:gd name="T34" fmla="*/ 70 w 552"/>
                <a:gd name="T35" fmla="*/ 95 h 1152"/>
                <a:gd name="T36" fmla="*/ 15 w 552"/>
                <a:gd name="T37" fmla="*/ 249 h 1152"/>
                <a:gd name="T38" fmla="*/ 1 w 552"/>
                <a:gd name="T39" fmla="*/ 458 h 1152"/>
                <a:gd name="T40" fmla="*/ 35 w 552"/>
                <a:gd name="T41" fmla="*/ 614 h 1152"/>
                <a:gd name="T42" fmla="*/ 66 w 552"/>
                <a:gd name="T43" fmla="*/ 686 h 1152"/>
                <a:gd name="T44" fmla="*/ 105 w 552"/>
                <a:gd name="T45" fmla="*/ 759 h 1152"/>
                <a:gd name="T46" fmla="*/ 156 w 552"/>
                <a:gd name="T47" fmla="*/ 831 h 1152"/>
                <a:gd name="T48" fmla="*/ 220 w 552"/>
                <a:gd name="T49" fmla="*/ 905 h 1152"/>
                <a:gd name="T50" fmla="*/ 296 w 552"/>
                <a:gd name="T51" fmla="*/ 977 h 1152"/>
                <a:gd name="T52" fmla="*/ 387 w 552"/>
                <a:gd name="T53" fmla="*/ 1048 h 1152"/>
                <a:gd name="T54" fmla="*/ 493 w 552"/>
                <a:gd name="T55" fmla="*/ 1117 h 1152"/>
                <a:gd name="T56" fmla="*/ 549 w 552"/>
                <a:gd name="T57" fmla="*/ 1149 h 1152"/>
                <a:gd name="T58" fmla="*/ 531 w 552"/>
                <a:gd name="T59" fmla="*/ 1128 h 1152"/>
                <a:gd name="T60" fmla="*/ 500 w 552"/>
                <a:gd name="T61" fmla="*/ 1087 h 1152"/>
                <a:gd name="T62" fmla="*/ 457 w 552"/>
                <a:gd name="T63" fmla="*/ 1030 h 1152"/>
                <a:gd name="T64" fmla="*/ 409 w 552"/>
                <a:gd name="T65" fmla="*/ 957 h 1152"/>
                <a:gd name="T66" fmla="*/ 360 w 552"/>
                <a:gd name="T67" fmla="*/ 873 h 1152"/>
                <a:gd name="T68" fmla="*/ 310 w 552"/>
                <a:gd name="T69" fmla="*/ 779 h 1152"/>
                <a:gd name="T70" fmla="*/ 266 w 552"/>
                <a:gd name="T71" fmla="*/ 677 h 1152"/>
                <a:gd name="T72" fmla="*/ 233 w 552"/>
                <a:gd name="T73" fmla="*/ 561 h 1152"/>
                <a:gd name="T74" fmla="*/ 218 w 552"/>
                <a:gd name="T75" fmla="*/ 435 h 1152"/>
                <a:gd name="T76" fmla="*/ 225 w 552"/>
                <a:gd name="T77" fmla="*/ 308 h 1152"/>
                <a:gd name="T78" fmla="*/ 253 w 552"/>
                <a:gd name="T79" fmla="*/ 189 h 1152"/>
                <a:gd name="T80" fmla="*/ 269 w 552"/>
                <a:gd name="T81" fmla="*/ 141 h 1152"/>
                <a:gd name="T82" fmla="*/ 239 w 552"/>
                <a:gd name="T83" fmla="*/ 214 h 1152"/>
                <a:gd name="T84" fmla="*/ 203 w 552"/>
                <a:gd name="T85" fmla="*/ 345 h 1152"/>
                <a:gd name="T86" fmla="*/ 191 w 552"/>
                <a:gd name="T87" fmla="*/ 524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2" h="1152">
                  <a:moveTo>
                    <a:pt x="203" y="628"/>
                  </a:moveTo>
                  <a:lnTo>
                    <a:pt x="211" y="669"/>
                  </a:lnTo>
                  <a:lnTo>
                    <a:pt x="222" y="711"/>
                  </a:lnTo>
                  <a:lnTo>
                    <a:pt x="236" y="754"/>
                  </a:lnTo>
                  <a:lnTo>
                    <a:pt x="254" y="797"/>
                  </a:lnTo>
                  <a:lnTo>
                    <a:pt x="273" y="842"/>
                  </a:lnTo>
                  <a:lnTo>
                    <a:pt x="296" y="887"/>
                  </a:lnTo>
                  <a:lnTo>
                    <a:pt x="323" y="931"/>
                  </a:lnTo>
                  <a:lnTo>
                    <a:pt x="353" y="977"/>
                  </a:lnTo>
                  <a:lnTo>
                    <a:pt x="350" y="976"/>
                  </a:lnTo>
                  <a:lnTo>
                    <a:pt x="345" y="972"/>
                  </a:lnTo>
                  <a:lnTo>
                    <a:pt x="335" y="965"/>
                  </a:lnTo>
                  <a:lnTo>
                    <a:pt x="321" y="956"/>
                  </a:lnTo>
                  <a:lnTo>
                    <a:pt x="306" y="943"/>
                  </a:lnTo>
                  <a:lnTo>
                    <a:pt x="287" y="929"/>
                  </a:lnTo>
                  <a:lnTo>
                    <a:pt x="268" y="910"/>
                  </a:lnTo>
                  <a:lnTo>
                    <a:pt x="246" y="890"/>
                  </a:lnTo>
                  <a:lnTo>
                    <a:pt x="224" y="867"/>
                  </a:lnTo>
                  <a:lnTo>
                    <a:pt x="200" y="839"/>
                  </a:lnTo>
                  <a:lnTo>
                    <a:pt x="177" y="810"/>
                  </a:lnTo>
                  <a:lnTo>
                    <a:pt x="155" y="778"/>
                  </a:lnTo>
                  <a:lnTo>
                    <a:pt x="133" y="741"/>
                  </a:lnTo>
                  <a:lnTo>
                    <a:pt x="111" y="703"/>
                  </a:lnTo>
                  <a:lnTo>
                    <a:pt x="92" y="661"/>
                  </a:lnTo>
                  <a:lnTo>
                    <a:pt x="75" y="615"/>
                  </a:lnTo>
                  <a:lnTo>
                    <a:pt x="57" y="555"/>
                  </a:lnTo>
                  <a:lnTo>
                    <a:pt x="45" y="490"/>
                  </a:lnTo>
                  <a:lnTo>
                    <a:pt x="39" y="423"/>
                  </a:lnTo>
                  <a:lnTo>
                    <a:pt x="41" y="351"/>
                  </a:lnTo>
                  <a:lnTo>
                    <a:pt x="49" y="274"/>
                  </a:lnTo>
                  <a:lnTo>
                    <a:pt x="66" y="190"/>
                  </a:lnTo>
                  <a:lnTo>
                    <a:pt x="92" y="98"/>
                  </a:lnTo>
                  <a:lnTo>
                    <a:pt x="127" y="0"/>
                  </a:lnTo>
                  <a:lnTo>
                    <a:pt x="119" y="11"/>
                  </a:lnTo>
                  <a:lnTo>
                    <a:pt x="97" y="43"/>
                  </a:lnTo>
                  <a:lnTo>
                    <a:pt x="70" y="95"/>
                  </a:lnTo>
                  <a:lnTo>
                    <a:pt x="39" y="165"/>
                  </a:lnTo>
                  <a:lnTo>
                    <a:pt x="15" y="249"/>
                  </a:lnTo>
                  <a:lnTo>
                    <a:pt x="0" y="347"/>
                  </a:lnTo>
                  <a:lnTo>
                    <a:pt x="1" y="458"/>
                  </a:lnTo>
                  <a:lnTo>
                    <a:pt x="24" y="578"/>
                  </a:lnTo>
                  <a:lnTo>
                    <a:pt x="35" y="614"/>
                  </a:lnTo>
                  <a:lnTo>
                    <a:pt x="49" y="650"/>
                  </a:lnTo>
                  <a:lnTo>
                    <a:pt x="66" y="686"/>
                  </a:lnTo>
                  <a:lnTo>
                    <a:pt x="85" y="723"/>
                  </a:lnTo>
                  <a:lnTo>
                    <a:pt x="105" y="759"/>
                  </a:lnTo>
                  <a:lnTo>
                    <a:pt x="130" y="795"/>
                  </a:lnTo>
                  <a:lnTo>
                    <a:pt x="156" y="831"/>
                  </a:lnTo>
                  <a:lnTo>
                    <a:pt x="187" y="868"/>
                  </a:lnTo>
                  <a:lnTo>
                    <a:pt x="220" y="905"/>
                  </a:lnTo>
                  <a:lnTo>
                    <a:pt x="257" y="940"/>
                  </a:lnTo>
                  <a:lnTo>
                    <a:pt x="296" y="977"/>
                  </a:lnTo>
                  <a:lnTo>
                    <a:pt x="340" y="1013"/>
                  </a:lnTo>
                  <a:lnTo>
                    <a:pt x="387" y="1048"/>
                  </a:lnTo>
                  <a:lnTo>
                    <a:pt x="438" y="1083"/>
                  </a:lnTo>
                  <a:lnTo>
                    <a:pt x="493" y="1117"/>
                  </a:lnTo>
                  <a:lnTo>
                    <a:pt x="552" y="1152"/>
                  </a:lnTo>
                  <a:lnTo>
                    <a:pt x="549" y="1149"/>
                  </a:lnTo>
                  <a:lnTo>
                    <a:pt x="542" y="1141"/>
                  </a:lnTo>
                  <a:lnTo>
                    <a:pt x="531" y="1128"/>
                  </a:lnTo>
                  <a:lnTo>
                    <a:pt x="518" y="1110"/>
                  </a:lnTo>
                  <a:lnTo>
                    <a:pt x="500" y="1087"/>
                  </a:lnTo>
                  <a:lnTo>
                    <a:pt x="479" y="1060"/>
                  </a:lnTo>
                  <a:lnTo>
                    <a:pt x="457" y="1030"/>
                  </a:lnTo>
                  <a:lnTo>
                    <a:pt x="434" y="995"/>
                  </a:lnTo>
                  <a:lnTo>
                    <a:pt x="409" y="957"/>
                  </a:lnTo>
                  <a:lnTo>
                    <a:pt x="384" y="917"/>
                  </a:lnTo>
                  <a:lnTo>
                    <a:pt x="360" y="873"/>
                  </a:lnTo>
                  <a:lnTo>
                    <a:pt x="334" y="826"/>
                  </a:lnTo>
                  <a:lnTo>
                    <a:pt x="310" y="779"/>
                  </a:lnTo>
                  <a:lnTo>
                    <a:pt x="287" y="728"/>
                  </a:lnTo>
                  <a:lnTo>
                    <a:pt x="266" y="677"/>
                  </a:lnTo>
                  <a:lnTo>
                    <a:pt x="248" y="623"/>
                  </a:lnTo>
                  <a:lnTo>
                    <a:pt x="233" y="561"/>
                  </a:lnTo>
                  <a:lnTo>
                    <a:pt x="222" y="498"/>
                  </a:lnTo>
                  <a:lnTo>
                    <a:pt x="218" y="435"/>
                  </a:lnTo>
                  <a:lnTo>
                    <a:pt x="218" y="371"/>
                  </a:lnTo>
                  <a:lnTo>
                    <a:pt x="225" y="308"/>
                  </a:lnTo>
                  <a:lnTo>
                    <a:pt x="236" y="248"/>
                  </a:lnTo>
                  <a:lnTo>
                    <a:pt x="253" y="189"/>
                  </a:lnTo>
                  <a:lnTo>
                    <a:pt x="274" y="132"/>
                  </a:lnTo>
                  <a:lnTo>
                    <a:pt x="269" y="141"/>
                  </a:lnTo>
                  <a:lnTo>
                    <a:pt x="257" y="169"/>
                  </a:lnTo>
                  <a:lnTo>
                    <a:pt x="239" y="214"/>
                  </a:lnTo>
                  <a:lnTo>
                    <a:pt x="220" y="273"/>
                  </a:lnTo>
                  <a:lnTo>
                    <a:pt x="203" y="345"/>
                  </a:lnTo>
                  <a:lnTo>
                    <a:pt x="192" y="430"/>
                  </a:lnTo>
                  <a:lnTo>
                    <a:pt x="191" y="524"/>
                  </a:lnTo>
                  <a:lnTo>
                    <a:pt x="203" y="628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025" y="874"/>
              <a:ext cx="287" cy="70"/>
            </a:xfrm>
            <a:custGeom>
              <a:avLst/>
              <a:gdLst>
                <a:gd name="T0" fmla="*/ 287 w 287"/>
                <a:gd name="T1" fmla="*/ 4 h 70"/>
                <a:gd name="T2" fmla="*/ 285 w 287"/>
                <a:gd name="T3" fmla="*/ 4 h 70"/>
                <a:gd name="T4" fmla="*/ 280 w 287"/>
                <a:gd name="T5" fmla="*/ 4 h 70"/>
                <a:gd name="T6" fmla="*/ 272 w 287"/>
                <a:gd name="T7" fmla="*/ 6 h 70"/>
                <a:gd name="T8" fmla="*/ 262 w 287"/>
                <a:gd name="T9" fmla="*/ 7 h 70"/>
                <a:gd name="T10" fmla="*/ 248 w 287"/>
                <a:gd name="T11" fmla="*/ 8 h 70"/>
                <a:gd name="T12" fmla="*/ 233 w 287"/>
                <a:gd name="T13" fmla="*/ 10 h 70"/>
                <a:gd name="T14" fmla="*/ 215 w 287"/>
                <a:gd name="T15" fmla="*/ 12 h 70"/>
                <a:gd name="T16" fmla="*/ 195 w 287"/>
                <a:gd name="T17" fmla="*/ 15 h 70"/>
                <a:gd name="T18" fmla="*/ 174 w 287"/>
                <a:gd name="T19" fmla="*/ 19 h 70"/>
                <a:gd name="T20" fmla="*/ 152 w 287"/>
                <a:gd name="T21" fmla="*/ 24 h 70"/>
                <a:gd name="T22" fmla="*/ 127 w 287"/>
                <a:gd name="T23" fmla="*/ 29 h 70"/>
                <a:gd name="T24" fmla="*/ 103 w 287"/>
                <a:gd name="T25" fmla="*/ 36 h 70"/>
                <a:gd name="T26" fmla="*/ 78 w 287"/>
                <a:gd name="T27" fmla="*/ 42 h 70"/>
                <a:gd name="T28" fmla="*/ 52 w 287"/>
                <a:gd name="T29" fmla="*/ 50 h 70"/>
                <a:gd name="T30" fmla="*/ 26 w 287"/>
                <a:gd name="T31" fmla="*/ 59 h 70"/>
                <a:gd name="T32" fmla="*/ 0 w 287"/>
                <a:gd name="T33" fmla="*/ 70 h 70"/>
                <a:gd name="T34" fmla="*/ 1 w 287"/>
                <a:gd name="T35" fmla="*/ 69 h 70"/>
                <a:gd name="T36" fmla="*/ 5 w 287"/>
                <a:gd name="T37" fmla="*/ 66 h 70"/>
                <a:gd name="T38" fmla="*/ 11 w 287"/>
                <a:gd name="T39" fmla="*/ 62 h 70"/>
                <a:gd name="T40" fmla="*/ 20 w 287"/>
                <a:gd name="T41" fmla="*/ 57 h 70"/>
                <a:gd name="T42" fmla="*/ 31 w 287"/>
                <a:gd name="T43" fmla="*/ 50 h 70"/>
                <a:gd name="T44" fmla="*/ 45 w 287"/>
                <a:gd name="T45" fmla="*/ 42 h 70"/>
                <a:gd name="T46" fmla="*/ 60 w 287"/>
                <a:gd name="T47" fmla="*/ 36 h 70"/>
                <a:gd name="T48" fmla="*/ 78 w 287"/>
                <a:gd name="T49" fmla="*/ 28 h 70"/>
                <a:gd name="T50" fmla="*/ 97 w 287"/>
                <a:gd name="T51" fmla="*/ 20 h 70"/>
                <a:gd name="T52" fmla="*/ 119 w 287"/>
                <a:gd name="T53" fmla="*/ 13 h 70"/>
                <a:gd name="T54" fmla="*/ 143 w 287"/>
                <a:gd name="T55" fmla="*/ 8 h 70"/>
                <a:gd name="T56" fmla="*/ 169 w 287"/>
                <a:gd name="T57" fmla="*/ 4 h 70"/>
                <a:gd name="T58" fmla="*/ 196 w 287"/>
                <a:gd name="T59" fmla="*/ 2 h 70"/>
                <a:gd name="T60" fmla="*/ 225 w 287"/>
                <a:gd name="T61" fmla="*/ 0 h 70"/>
                <a:gd name="T62" fmla="*/ 255 w 287"/>
                <a:gd name="T63" fmla="*/ 0 h 70"/>
                <a:gd name="T64" fmla="*/ 287 w 287"/>
                <a:gd name="T65" fmla="*/ 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7" h="70">
                  <a:moveTo>
                    <a:pt x="287" y="4"/>
                  </a:moveTo>
                  <a:lnTo>
                    <a:pt x="285" y="4"/>
                  </a:lnTo>
                  <a:lnTo>
                    <a:pt x="280" y="4"/>
                  </a:lnTo>
                  <a:lnTo>
                    <a:pt x="272" y="6"/>
                  </a:lnTo>
                  <a:lnTo>
                    <a:pt x="262" y="7"/>
                  </a:lnTo>
                  <a:lnTo>
                    <a:pt x="248" y="8"/>
                  </a:lnTo>
                  <a:lnTo>
                    <a:pt x="233" y="10"/>
                  </a:lnTo>
                  <a:lnTo>
                    <a:pt x="215" y="12"/>
                  </a:lnTo>
                  <a:lnTo>
                    <a:pt x="195" y="15"/>
                  </a:lnTo>
                  <a:lnTo>
                    <a:pt x="174" y="19"/>
                  </a:lnTo>
                  <a:lnTo>
                    <a:pt x="152" y="24"/>
                  </a:lnTo>
                  <a:lnTo>
                    <a:pt x="127" y="29"/>
                  </a:lnTo>
                  <a:lnTo>
                    <a:pt x="103" y="36"/>
                  </a:lnTo>
                  <a:lnTo>
                    <a:pt x="78" y="42"/>
                  </a:lnTo>
                  <a:lnTo>
                    <a:pt x="52" y="50"/>
                  </a:lnTo>
                  <a:lnTo>
                    <a:pt x="26" y="59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5" y="66"/>
                  </a:lnTo>
                  <a:lnTo>
                    <a:pt x="11" y="62"/>
                  </a:lnTo>
                  <a:lnTo>
                    <a:pt x="20" y="57"/>
                  </a:lnTo>
                  <a:lnTo>
                    <a:pt x="31" y="50"/>
                  </a:lnTo>
                  <a:lnTo>
                    <a:pt x="45" y="42"/>
                  </a:lnTo>
                  <a:lnTo>
                    <a:pt x="60" y="36"/>
                  </a:lnTo>
                  <a:lnTo>
                    <a:pt x="78" y="28"/>
                  </a:lnTo>
                  <a:lnTo>
                    <a:pt x="97" y="20"/>
                  </a:lnTo>
                  <a:lnTo>
                    <a:pt x="119" y="13"/>
                  </a:lnTo>
                  <a:lnTo>
                    <a:pt x="143" y="8"/>
                  </a:lnTo>
                  <a:lnTo>
                    <a:pt x="169" y="4"/>
                  </a:lnTo>
                  <a:lnTo>
                    <a:pt x="196" y="2"/>
                  </a:lnTo>
                  <a:lnTo>
                    <a:pt x="225" y="0"/>
                  </a:lnTo>
                  <a:lnTo>
                    <a:pt x="255" y="0"/>
                  </a:lnTo>
                  <a:lnTo>
                    <a:pt x="287" y="4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030" y="1267"/>
              <a:ext cx="169" cy="738"/>
            </a:xfrm>
            <a:custGeom>
              <a:avLst/>
              <a:gdLst>
                <a:gd name="T0" fmla="*/ 65 w 169"/>
                <a:gd name="T1" fmla="*/ 0 h 738"/>
                <a:gd name="T2" fmla="*/ 61 w 169"/>
                <a:gd name="T3" fmla="*/ 13 h 738"/>
                <a:gd name="T4" fmla="*/ 52 w 169"/>
                <a:gd name="T5" fmla="*/ 49 h 738"/>
                <a:gd name="T6" fmla="*/ 45 w 169"/>
                <a:gd name="T7" fmla="*/ 111 h 738"/>
                <a:gd name="T8" fmla="*/ 41 w 169"/>
                <a:gd name="T9" fmla="*/ 195 h 738"/>
                <a:gd name="T10" fmla="*/ 48 w 169"/>
                <a:gd name="T11" fmla="*/ 300 h 738"/>
                <a:gd name="T12" fmla="*/ 69 w 169"/>
                <a:gd name="T13" fmla="*/ 427 h 738"/>
                <a:gd name="T14" fmla="*/ 107 w 169"/>
                <a:gd name="T15" fmla="*/ 573 h 738"/>
                <a:gd name="T16" fmla="*/ 169 w 169"/>
                <a:gd name="T17" fmla="*/ 738 h 738"/>
                <a:gd name="T18" fmla="*/ 166 w 169"/>
                <a:gd name="T19" fmla="*/ 734 h 738"/>
                <a:gd name="T20" fmla="*/ 157 w 169"/>
                <a:gd name="T21" fmla="*/ 721 h 738"/>
                <a:gd name="T22" fmla="*/ 143 w 169"/>
                <a:gd name="T23" fmla="*/ 702 h 738"/>
                <a:gd name="T24" fmla="*/ 127 w 169"/>
                <a:gd name="T25" fmla="*/ 674 h 738"/>
                <a:gd name="T26" fmla="*/ 106 w 169"/>
                <a:gd name="T27" fmla="*/ 640 h 738"/>
                <a:gd name="T28" fmla="*/ 85 w 169"/>
                <a:gd name="T29" fmla="*/ 601 h 738"/>
                <a:gd name="T30" fmla="*/ 65 w 169"/>
                <a:gd name="T31" fmla="*/ 556 h 738"/>
                <a:gd name="T32" fmla="*/ 45 w 169"/>
                <a:gd name="T33" fmla="*/ 506 h 738"/>
                <a:gd name="T34" fmla="*/ 28 w 169"/>
                <a:gd name="T35" fmla="*/ 451 h 738"/>
                <a:gd name="T36" fmla="*/ 14 w 169"/>
                <a:gd name="T37" fmla="*/ 393 h 738"/>
                <a:gd name="T38" fmla="*/ 4 w 169"/>
                <a:gd name="T39" fmla="*/ 333 h 738"/>
                <a:gd name="T40" fmla="*/ 0 w 169"/>
                <a:gd name="T41" fmla="*/ 269 h 738"/>
                <a:gd name="T42" fmla="*/ 3 w 169"/>
                <a:gd name="T43" fmla="*/ 203 h 738"/>
                <a:gd name="T44" fmla="*/ 14 w 169"/>
                <a:gd name="T45" fmla="*/ 136 h 738"/>
                <a:gd name="T46" fmla="*/ 34 w 169"/>
                <a:gd name="T47" fmla="*/ 68 h 738"/>
                <a:gd name="T48" fmla="*/ 65 w 169"/>
                <a:gd name="T4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9" h="738">
                  <a:moveTo>
                    <a:pt x="65" y="0"/>
                  </a:moveTo>
                  <a:lnTo>
                    <a:pt x="61" y="13"/>
                  </a:lnTo>
                  <a:lnTo>
                    <a:pt x="52" y="49"/>
                  </a:lnTo>
                  <a:lnTo>
                    <a:pt x="45" y="111"/>
                  </a:lnTo>
                  <a:lnTo>
                    <a:pt x="41" y="195"/>
                  </a:lnTo>
                  <a:lnTo>
                    <a:pt x="48" y="300"/>
                  </a:lnTo>
                  <a:lnTo>
                    <a:pt x="69" y="427"/>
                  </a:lnTo>
                  <a:lnTo>
                    <a:pt x="107" y="573"/>
                  </a:lnTo>
                  <a:lnTo>
                    <a:pt x="169" y="738"/>
                  </a:lnTo>
                  <a:lnTo>
                    <a:pt x="166" y="734"/>
                  </a:lnTo>
                  <a:lnTo>
                    <a:pt x="157" y="721"/>
                  </a:lnTo>
                  <a:lnTo>
                    <a:pt x="143" y="702"/>
                  </a:lnTo>
                  <a:lnTo>
                    <a:pt x="127" y="674"/>
                  </a:lnTo>
                  <a:lnTo>
                    <a:pt x="106" y="640"/>
                  </a:lnTo>
                  <a:lnTo>
                    <a:pt x="85" y="601"/>
                  </a:lnTo>
                  <a:lnTo>
                    <a:pt x="65" y="556"/>
                  </a:lnTo>
                  <a:lnTo>
                    <a:pt x="45" y="506"/>
                  </a:lnTo>
                  <a:lnTo>
                    <a:pt x="28" y="451"/>
                  </a:lnTo>
                  <a:lnTo>
                    <a:pt x="14" y="393"/>
                  </a:lnTo>
                  <a:lnTo>
                    <a:pt x="4" y="333"/>
                  </a:lnTo>
                  <a:lnTo>
                    <a:pt x="0" y="269"/>
                  </a:lnTo>
                  <a:lnTo>
                    <a:pt x="3" y="203"/>
                  </a:lnTo>
                  <a:lnTo>
                    <a:pt x="14" y="136"/>
                  </a:lnTo>
                  <a:lnTo>
                    <a:pt x="34" y="6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526" y="1299"/>
              <a:ext cx="37" cy="731"/>
            </a:xfrm>
            <a:custGeom>
              <a:avLst/>
              <a:gdLst>
                <a:gd name="T0" fmla="*/ 37 w 37"/>
                <a:gd name="T1" fmla="*/ 0 h 731"/>
                <a:gd name="T2" fmla="*/ 36 w 37"/>
                <a:gd name="T3" fmla="*/ 95 h 731"/>
                <a:gd name="T4" fmla="*/ 33 w 37"/>
                <a:gd name="T5" fmla="*/ 313 h 731"/>
                <a:gd name="T6" fmla="*/ 30 w 37"/>
                <a:gd name="T7" fmla="*/ 557 h 731"/>
                <a:gd name="T8" fmla="*/ 29 w 37"/>
                <a:gd name="T9" fmla="*/ 731 h 731"/>
                <a:gd name="T10" fmla="*/ 26 w 37"/>
                <a:gd name="T11" fmla="*/ 706 h 731"/>
                <a:gd name="T12" fmla="*/ 19 w 37"/>
                <a:gd name="T13" fmla="*/ 639 h 731"/>
                <a:gd name="T14" fmla="*/ 11 w 37"/>
                <a:gd name="T15" fmla="*/ 541 h 731"/>
                <a:gd name="T16" fmla="*/ 4 w 37"/>
                <a:gd name="T17" fmla="*/ 424 h 731"/>
                <a:gd name="T18" fmla="*/ 0 w 37"/>
                <a:gd name="T19" fmla="*/ 301 h 731"/>
                <a:gd name="T20" fmla="*/ 3 w 37"/>
                <a:gd name="T21" fmla="*/ 181 h 731"/>
                <a:gd name="T22" fmla="*/ 14 w 37"/>
                <a:gd name="T23" fmla="*/ 77 h 731"/>
                <a:gd name="T24" fmla="*/ 37 w 37"/>
                <a:gd name="T2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731">
                  <a:moveTo>
                    <a:pt x="37" y="0"/>
                  </a:moveTo>
                  <a:lnTo>
                    <a:pt x="36" y="95"/>
                  </a:lnTo>
                  <a:lnTo>
                    <a:pt x="33" y="313"/>
                  </a:lnTo>
                  <a:lnTo>
                    <a:pt x="30" y="557"/>
                  </a:lnTo>
                  <a:lnTo>
                    <a:pt x="29" y="731"/>
                  </a:lnTo>
                  <a:lnTo>
                    <a:pt x="26" y="706"/>
                  </a:lnTo>
                  <a:lnTo>
                    <a:pt x="19" y="639"/>
                  </a:lnTo>
                  <a:lnTo>
                    <a:pt x="11" y="541"/>
                  </a:lnTo>
                  <a:lnTo>
                    <a:pt x="4" y="424"/>
                  </a:lnTo>
                  <a:lnTo>
                    <a:pt x="0" y="301"/>
                  </a:lnTo>
                  <a:lnTo>
                    <a:pt x="3" y="181"/>
                  </a:lnTo>
                  <a:lnTo>
                    <a:pt x="14" y="7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98" y="844"/>
              <a:ext cx="486" cy="83"/>
            </a:xfrm>
            <a:custGeom>
              <a:avLst/>
              <a:gdLst>
                <a:gd name="T0" fmla="*/ 113 w 486"/>
                <a:gd name="T1" fmla="*/ 34 h 83"/>
                <a:gd name="T2" fmla="*/ 110 w 486"/>
                <a:gd name="T3" fmla="*/ 36 h 83"/>
                <a:gd name="T4" fmla="*/ 102 w 486"/>
                <a:gd name="T5" fmla="*/ 37 h 83"/>
                <a:gd name="T6" fmla="*/ 88 w 486"/>
                <a:gd name="T7" fmla="*/ 41 h 83"/>
                <a:gd name="T8" fmla="*/ 73 w 486"/>
                <a:gd name="T9" fmla="*/ 46 h 83"/>
                <a:gd name="T10" fmla="*/ 55 w 486"/>
                <a:gd name="T11" fmla="*/ 53 h 83"/>
                <a:gd name="T12" fmla="*/ 36 w 486"/>
                <a:gd name="T13" fmla="*/ 62 h 83"/>
                <a:gd name="T14" fmla="*/ 18 w 486"/>
                <a:gd name="T15" fmla="*/ 71 h 83"/>
                <a:gd name="T16" fmla="*/ 0 w 486"/>
                <a:gd name="T17" fmla="*/ 83 h 83"/>
                <a:gd name="T18" fmla="*/ 5 w 486"/>
                <a:gd name="T19" fmla="*/ 80 h 83"/>
                <a:gd name="T20" fmla="*/ 14 w 486"/>
                <a:gd name="T21" fmla="*/ 75 h 83"/>
                <a:gd name="T22" fmla="*/ 32 w 486"/>
                <a:gd name="T23" fmla="*/ 68 h 83"/>
                <a:gd name="T24" fmla="*/ 53 w 486"/>
                <a:gd name="T25" fmla="*/ 61 h 83"/>
                <a:gd name="T26" fmla="*/ 79 w 486"/>
                <a:gd name="T27" fmla="*/ 54 h 83"/>
                <a:gd name="T28" fmla="*/ 109 w 486"/>
                <a:gd name="T29" fmla="*/ 49 h 83"/>
                <a:gd name="T30" fmla="*/ 141 w 486"/>
                <a:gd name="T31" fmla="*/ 47 h 83"/>
                <a:gd name="T32" fmla="*/ 175 w 486"/>
                <a:gd name="T33" fmla="*/ 50 h 83"/>
                <a:gd name="T34" fmla="*/ 183 w 486"/>
                <a:gd name="T35" fmla="*/ 83 h 83"/>
                <a:gd name="T36" fmla="*/ 227 w 486"/>
                <a:gd name="T37" fmla="*/ 50 h 83"/>
                <a:gd name="T38" fmla="*/ 231 w 486"/>
                <a:gd name="T39" fmla="*/ 50 h 83"/>
                <a:gd name="T40" fmla="*/ 241 w 486"/>
                <a:gd name="T41" fmla="*/ 50 h 83"/>
                <a:gd name="T42" fmla="*/ 256 w 486"/>
                <a:gd name="T43" fmla="*/ 51 h 83"/>
                <a:gd name="T44" fmla="*/ 275 w 486"/>
                <a:gd name="T45" fmla="*/ 53 h 83"/>
                <a:gd name="T46" fmla="*/ 295 w 486"/>
                <a:gd name="T47" fmla="*/ 57 h 83"/>
                <a:gd name="T48" fmla="*/ 314 w 486"/>
                <a:gd name="T49" fmla="*/ 61 h 83"/>
                <a:gd name="T50" fmla="*/ 332 w 486"/>
                <a:gd name="T51" fmla="*/ 67 h 83"/>
                <a:gd name="T52" fmla="*/ 347 w 486"/>
                <a:gd name="T53" fmla="*/ 75 h 83"/>
                <a:gd name="T54" fmla="*/ 356 w 486"/>
                <a:gd name="T55" fmla="*/ 34 h 83"/>
                <a:gd name="T56" fmla="*/ 360 w 486"/>
                <a:gd name="T57" fmla="*/ 34 h 83"/>
                <a:gd name="T58" fmla="*/ 370 w 486"/>
                <a:gd name="T59" fmla="*/ 33 h 83"/>
                <a:gd name="T60" fmla="*/ 387 w 486"/>
                <a:gd name="T61" fmla="*/ 33 h 83"/>
                <a:gd name="T62" fmla="*/ 404 w 486"/>
                <a:gd name="T63" fmla="*/ 33 h 83"/>
                <a:gd name="T64" fmla="*/ 426 w 486"/>
                <a:gd name="T65" fmla="*/ 34 h 83"/>
                <a:gd name="T66" fmla="*/ 447 w 486"/>
                <a:gd name="T67" fmla="*/ 37 h 83"/>
                <a:gd name="T68" fmla="*/ 468 w 486"/>
                <a:gd name="T69" fmla="*/ 42 h 83"/>
                <a:gd name="T70" fmla="*/ 486 w 486"/>
                <a:gd name="T71" fmla="*/ 50 h 83"/>
                <a:gd name="T72" fmla="*/ 484 w 486"/>
                <a:gd name="T73" fmla="*/ 49 h 83"/>
                <a:gd name="T74" fmla="*/ 481 w 486"/>
                <a:gd name="T75" fmla="*/ 46 h 83"/>
                <a:gd name="T76" fmla="*/ 477 w 486"/>
                <a:gd name="T77" fmla="*/ 41 h 83"/>
                <a:gd name="T78" fmla="*/ 470 w 486"/>
                <a:gd name="T79" fmla="*/ 36 h 83"/>
                <a:gd name="T80" fmla="*/ 461 w 486"/>
                <a:gd name="T81" fmla="*/ 29 h 83"/>
                <a:gd name="T82" fmla="*/ 448 w 486"/>
                <a:gd name="T83" fmla="*/ 22 h 83"/>
                <a:gd name="T84" fmla="*/ 432 w 486"/>
                <a:gd name="T85" fmla="*/ 16 h 83"/>
                <a:gd name="T86" fmla="*/ 413 w 486"/>
                <a:gd name="T87" fmla="*/ 11 h 83"/>
                <a:gd name="T88" fmla="*/ 391 w 486"/>
                <a:gd name="T89" fmla="*/ 5 h 83"/>
                <a:gd name="T90" fmla="*/ 365 w 486"/>
                <a:gd name="T91" fmla="*/ 3 h 83"/>
                <a:gd name="T92" fmla="*/ 334 w 486"/>
                <a:gd name="T93" fmla="*/ 0 h 83"/>
                <a:gd name="T94" fmla="*/ 300 w 486"/>
                <a:gd name="T95" fmla="*/ 1 h 83"/>
                <a:gd name="T96" fmla="*/ 260 w 486"/>
                <a:gd name="T97" fmla="*/ 4 h 83"/>
                <a:gd name="T98" fmla="*/ 216 w 486"/>
                <a:gd name="T99" fmla="*/ 11 h 83"/>
                <a:gd name="T100" fmla="*/ 167 w 486"/>
                <a:gd name="T101" fmla="*/ 21 h 83"/>
                <a:gd name="T102" fmla="*/ 113 w 486"/>
                <a:gd name="T103" fmla="*/ 3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6" h="83">
                  <a:moveTo>
                    <a:pt x="113" y="34"/>
                  </a:moveTo>
                  <a:lnTo>
                    <a:pt x="110" y="36"/>
                  </a:lnTo>
                  <a:lnTo>
                    <a:pt x="102" y="37"/>
                  </a:lnTo>
                  <a:lnTo>
                    <a:pt x="88" y="41"/>
                  </a:lnTo>
                  <a:lnTo>
                    <a:pt x="73" y="46"/>
                  </a:lnTo>
                  <a:lnTo>
                    <a:pt x="55" y="53"/>
                  </a:lnTo>
                  <a:lnTo>
                    <a:pt x="36" y="62"/>
                  </a:lnTo>
                  <a:lnTo>
                    <a:pt x="18" y="71"/>
                  </a:lnTo>
                  <a:lnTo>
                    <a:pt x="0" y="83"/>
                  </a:lnTo>
                  <a:lnTo>
                    <a:pt x="5" y="80"/>
                  </a:lnTo>
                  <a:lnTo>
                    <a:pt x="14" y="75"/>
                  </a:lnTo>
                  <a:lnTo>
                    <a:pt x="32" y="68"/>
                  </a:lnTo>
                  <a:lnTo>
                    <a:pt x="53" y="61"/>
                  </a:lnTo>
                  <a:lnTo>
                    <a:pt x="79" y="54"/>
                  </a:lnTo>
                  <a:lnTo>
                    <a:pt x="109" y="49"/>
                  </a:lnTo>
                  <a:lnTo>
                    <a:pt x="141" y="47"/>
                  </a:lnTo>
                  <a:lnTo>
                    <a:pt x="175" y="50"/>
                  </a:lnTo>
                  <a:lnTo>
                    <a:pt x="183" y="83"/>
                  </a:lnTo>
                  <a:lnTo>
                    <a:pt x="227" y="50"/>
                  </a:lnTo>
                  <a:lnTo>
                    <a:pt x="231" y="50"/>
                  </a:lnTo>
                  <a:lnTo>
                    <a:pt x="241" y="50"/>
                  </a:lnTo>
                  <a:lnTo>
                    <a:pt x="256" y="51"/>
                  </a:lnTo>
                  <a:lnTo>
                    <a:pt x="275" y="53"/>
                  </a:lnTo>
                  <a:lnTo>
                    <a:pt x="295" y="57"/>
                  </a:lnTo>
                  <a:lnTo>
                    <a:pt x="314" y="61"/>
                  </a:lnTo>
                  <a:lnTo>
                    <a:pt x="332" y="67"/>
                  </a:lnTo>
                  <a:lnTo>
                    <a:pt x="347" y="75"/>
                  </a:lnTo>
                  <a:lnTo>
                    <a:pt x="356" y="34"/>
                  </a:lnTo>
                  <a:lnTo>
                    <a:pt x="360" y="34"/>
                  </a:lnTo>
                  <a:lnTo>
                    <a:pt x="370" y="33"/>
                  </a:lnTo>
                  <a:lnTo>
                    <a:pt x="387" y="33"/>
                  </a:lnTo>
                  <a:lnTo>
                    <a:pt x="404" y="33"/>
                  </a:lnTo>
                  <a:lnTo>
                    <a:pt x="426" y="34"/>
                  </a:lnTo>
                  <a:lnTo>
                    <a:pt x="447" y="37"/>
                  </a:lnTo>
                  <a:lnTo>
                    <a:pt x="468" y="42"/>
                  </a:lnTo>
                  <a:lnTo>
                    <a:pt x="486" y="50"/>
                  </a:lnTo>
                  <a:lnTo>
                    <a:pt x="484" y="49"/>
                  </a:lnTo>
                  <a:lnTo>
                    <a:pt x="481" y="46"/>
                  </a:lnTo>
                  <a:lnTo>
                    <a:pt x="477" y="41"/>
                  </a:lnTo>
                  <a:lnTo>
                    <a:pt x="470" y="36"/>
                  </a:lnTo>
                  <a:lnTo>
                    <a:pt x="461" y="29"/>
                  </a:lnTo>
                  <a:lnTo>
                    <a:pt x="448" y="22"/>
                  </a:lnTo>
                  <a:lnTo>
                    <a:pt x="432" y="16"/>
                  </a:lnTo>
                  <a:lnTo>
                    <a:pt x="413" y="11"/>
                  </a:lnTo>
                  <a:lnTo>
                    <a:pt x="391" y="5"/>
                  </a:lnTo>
                  <a:lnTo>
                    <a:pt x="365" y="3"/>
                  </a:lnTo>
                  <a:lnTo>
                    <a:pt x="334" y="0"/>
                  </a:lnTo>
                  <a:lnTo>
                    <a:pt x="300" y="1"/>
                  </a:lnTo>
                  <a:lnTo>
                    <a:pt x="260" y="4"/>
                  </a:lnTo>
                  <a:lnTo>
                    <a:pt x="216" y="11"/>
                  </a:lnTo>
                  <a:lnTo>
                    <a:pt x="167" y="21"/>
                  </a:lnTo>
                  <a:lnTo>
                    <a:pt x="113" y="34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919" y="1441"/>
              <a:ext cx="1025" cy="887"/>
            </a:xfrm>
            <a:custGeom>
              <a:avLst/>
              <a:gdLst>
                <a:gd name="T0" fmla="*/ 13 w 1025"/>
                <a:gd name="T1" fmla="*/ 878 h 887"/>
                <a:gd name="T2" fmla="*/ 66 w 1025"/>
                <a:gd name="T3" fmla="*/ 825 h 887"/>
                <a:gd name="T4" fmla="*/ 140 w 1025"/>
                <a:gd name="T5" fmla="*/ 722 h 887"/>
                <a:gd name="T6" fmla="*/ 208 w 1025"/>
                <a:gd name="T7" fmla="*/ 558 h 887"/>
                <a:gd name="T8" fmla="*/ 242 w 1025"/>
                <a:gd name="T9" fmla="*/ 327 h 887"/>
                <a:gd name="T10" fmla="*/ 235 w 1025"/>
                <a:gd name="T11" fmla="*/ 138 h 887"/>
                <a:gd name="T12" fmla="*/ 248 w 1025"/>
                <a:gd name="T13" fmla="*/ 205 h 887"/>
                <a:gd name="T14" fmla="*/ 260 w 1025"/>
                <a:gd name="T15" fmla="*/ 331 h 887"/>
                <a:gd name="T16" fmla="*/ 253 w 1025"/>
                <a:gd name="T17" fmla="*/ 495 h 887"/>
                <a:gd name="T18" fmla="*/ 206 w 1025"/>
                <a:gd name="T19" fmla="*/ 671 h 887"/>
                <a:gd name="T20" fmla="*/ 105 w 1025"/>
                <a:gd name="T21" fmla="*/ 837 h 887"/>
                <a:gd name="T22" fmla="*/ 87 w 1025"/>
                <a:gd name="T23" fmla="*/ 854 h 887"/>
                <a:gd name="T24" fmla="*/ 128 w 1025"/>
                <a:gd name="T25" fmla="*/ 850 h 887"/>
                <a:gd name="T26" fmla="*/ 195 w 1025"/>
                <a:gd name="T27" fmla="*/ 840 h 887"/>
                <a:gd name="T28" fmla="*/ 279 w 1025"/>
                <a:gd name="T29" fmla="*/ 821 h 887"/>
                <a:gd name="T30" fmla="*/ 371 w 1025"/>
                <a:gd name="T31" fmla="*/ 791 h 887"/>
                <a:gd name="T32" fmla="*/ 478 w 1025"/>
                <a:gd name="T33" fmla="*/ 689 h 887"/>
                <a:gd name="T34" fmla="*/ 495 w 1025"/>
                <a:gd name="T35" fmla="*/ 739 h 887"/>
                <a:gd name="T36" fmla="*/ 531 w 1025"/>
                <a:gd name="T37" fmla="*/ 732 h 887"/>
                <a:gd name="T38" fmla="*/ 591 w 1025"/>
                <a:gd name="T39" fmla="*/ 710 h 887"/>
                <a:gd name="T40" fmla="*/ 665 w 1025"/>
                <a:gd name="T41" fmla="*/ 661 h 887"/>
                <a:gd name="T42" fmla="*/ 746 w 1025"/>
                <a:gd name="T43" fmla="*/ 573 h 887"/>
                <a:gd name="T44" fmla="*/ 803 w 1025"/>
                <a:gd name="T45" fmla="*/ 480 h 887"/>
                <a:gd name="T46" fmla="*/ 830 w 1025"/>
                <a:gd name="T47" fmla="*/ 378 h 887"/>
                <a:gd name="T48" fmla="*/ 858 w 1025"/>
                <a:gd name="T49" fmla="*/ 247 h 887"/>
                <a:gd name="T50" fmla="*/ 865 w 1025"/>
                <a:gd name="T51" fmla="*/ 299 h 887"/>
                <a:gd name="T52" fmla="*/ 850 w 1025"/>
                <a:gd name="T53" fmla="*/ 457 h 887"/>
                <a:gd name="T54" fmla="*/ 924 w 1025"/>
                <a:gd name="T55" fmla="*/ 348 h 887"/>
                <a:gd name="T56" fmla="*/ 1010 w 1025"/>
                <a:gd name="T57" fmla="*/ 108 h 887"/>
                <a:gd name="T58" fmla="*/ 1025 w 1025"/>
                <a:gd name="T59" fmla="*/ 37 h 887"/>
                <a:gd name="T60" fmla="*/ 1003 w 1025"/>
                <a:gd name="T61" fmla="*/ 200 h 887"/>
                <a:gd name="T62" fmla="*/ 909 w 1025"/>
                <a:gd name="T63" fmla="*/ 430 h 887"/>
                <a:gd name="T64" fmla="*/ 859 w 1025"/>
                <a:gd name="T65" fmla="*/ 504 h 887"/>
                <a:gd name="T66" fmla="*/ 797 w 1025"/>
                <a:gd name="T67" fmla="*/ 576 h 887"/>
                <a:gd name="T68" fmla="*/ 723 w 1025"/>
                <a:gd name="T69" fmla="*/ 644 h 887"/>
                <a:gd name="T70" fmla="*/ 632 w 1025"/>
                <a:gd name="T71" fmla="*/ 707 h 887"/>
                <a:gd name="T72" fmla="*/ 527 w 1025"/>
                <a:gd name="T73" fmla="*/ 762 h 887"/>
                <a:gd name="T74" fmla="*/ 477 w 1025"/>
                <a:gd name="T75" fmla="*/ 783 h 887"/>
                <a:gd name="T76" fmla="*/ 426 w 1025"/>
                <a:gd name="T77" fmla="*/ 799 h 887"/>
                <a:gd name="T78" fmla="*/ 341 w 1025"/>
                <a:gd name="T79" fmla="*/ 824 h 887"/>
                <a:gd name="T80" fmla="*/ 228 w 1025"/>
                <a:gd name="T81" fmla="*/ 852 h 887"/>
                <a:gd name="T82" fmla="*/ 95 w 1025"/>
                <a:gd name="T83" fmla="*/ 87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5" h="887">
                  <a:moveTo>
                    <a:pt x="0" y="887"/>
                  </a:moveTo>
                  <a:lnTo>
                    <a:pt x="3" y="884"/>
                  </a:lnTo>
                  <a:lnTo>
                    <a:pt x="13" y="878"/>
                  </a:lnTo>
                  <a:lnTo>
                    <a:pt x="28" y="866"/>
                  </a:lnTo>
                  <a:lnTo>
                    <a:pt x="46" y="849"/>
                  </a:lnTo>
                  <a:lnTo>
                    <a:pt x="66" y="825"/>
                  </a:lnTo>
                  <a:lnTo>
                    <a:pt x="91" y="797"/>
                  </a:lnTo>
                  <a:lnTo>
                    <a:pt x="116" y="762"/>
                  </a:lnTo>
                  <a:lnTo>
                    <a:pt x="140" y="722"/>
                  </a:lnTo>
                  <a:lnTo>
                    <a:pt x="165" y="673"/>
                  </a:lnTo>
                  <a:lnTo>
                    <a:pt x="187" y="619"/>
                  </a:lnTo>
                  <a:lnTo>
                    <a:pt x="208" y="558"/>
                  </a:lnTo>
                  <a:lnTo>
                    <a:pt x="223" y="488"/>
                  </a:lnTo>
                  <a:lnTo>
                    <a:pt x="235" y="412"/>
                  </a:lnTo>
                  <a:lnTo>
                    <a:pt x="242" y="327"/>
                  </a:lnTo>
                  <a:lnTo>
                    <a:pt x="242" y="234"/>
                  </a:lnTo>
                  <a:lnTo>
                    <a:pt x="234" y="133"/>
                  </a:lnTo>
                  <a:lnTo>
                    <a:pt x="235" y="138"/>
                  </a:lnTo>
                  <a:lnTo>
                    <a:pt x="238" y="152"/>
                  </a:lnTo>
                  <a:lnTo>
                    <a:pt x="242" y="175"/>
                  </a:lnTo>
                  <a:lnTo>
                    <a:pt x="248" y="205"/>
                  </a:lnTo>
                  <a:lnTo>
                    <a:pt x="253" y="242"/>
                  </a:lnTo>
                  <a:lnTo>
                    <a:pt x="257" y="284"/>
                  </a:lnTo>
                  <a:lnTo>
                    <a:pt x="260" y="331"/>
                  </a:lnTo>
                  <a:lnTo>
                    <a:pt x="260" y="382"/>
                  </a:lnTo>
                  <a:lnTo>
                    <a:pt x="259" y="437"/>
                  </a:lnTo>
                  <a:lnTo>
                    <a:pt x="253" y="495"/>
                  </a:lnTo>
                  <a:lnTo>
                    <a:pt x="242" y="552"/>
                  </a:lnTo>
                  <a:lnTo>
                    <a:pt x="227" y="612"/>
                  </a:lnTo>
                  <a:lnTo>
                    <a:pt x="206" y="671"/>
                  </a:lnTo>
                  <a:lnTo>
                    <a:pt x="180" y="728"/>
                  </a:lnTo>
                  <a:lnTo>
                    <a:pt x="146" y="785"/>
                  </a:lnTo>
                  <a:lnTo>
                    <a:pt x="105" y="837"/>
                  </a:lnTo>
                  <a:lnTo>
                    <a:pt x="79" y="854"/>
                  </a:lnTo>
                  <a:lnTo>
                    <a:pt x="81" y="854"/>
                  </a:lnTo>
                  <a:lnTo>
                    <a:pt x="87" y="854"/>
                  </a:lnTo>
                  <a:lnTo>
                    <a:pt x="98" y="853"/>
                  </a:lnTo>
                  <a:lnTo>
                    <a:pt x="112" y="852"/>
                  </a:lnTo>
                  <a:lnTo>
                    <a:pt x="128" y="850"/>
                  </a:lnTo>
                  <a:lnTo>
                    <a:pt x="147" y="848"/>
                  </a:lnTo>
                  <a:lnTo>
                    <a:pt x="171" y="844"/>
                  </a:lnTo>
                  <a:lnTo>
                    <a:pt x="195" y="840"/>
                  </a:lnTo>
                  <a:lnTo>
                    <a:pt x="222" y="835"/>
                  </a:lnTo>
                  <a:lnTo>
                    <a:pt x="249" y="829"/>
                  </a:lnTo>
                  <a:lnTo>
                    <a:pt x="279" y="821"/>
                  </a:lnTo>
                  <a:lnTo>
                    <a:pt x="309" y="812"/>
                  </a:lnTo>
                  <a:lnTo>
                    <a:pt x="341" y="803"/>
                  </a:lnTo>
                  <a:lnTo>
                    <a:pt x="371" y="791"/>
                  </a:lnTo>
                  <a:lnTo>
                    <a:pt x="403" y="778"/>
                  </a:lnTo>
                  <a:lnTo>
                    <a:pt x="435" y="764"/>
                  </a:lnTo>
                  <a:lnTo>
                    <a:pt x="478" y="689"/>
                  </a:lnTo>
                  <a:lnTo>
                    <a:pt x="487" y="739"/>
                  </a:lnTo>
                  <a:lnTo>
                    <a:pt x="488" y="739"/>
                  </a:lnTo>
                  <a:lnTo>
                    <a:pt x="495" y="739"/>
                  </a:lnTo>
                  <a:lnTo>
                    <a:pt x="503" y="737"/>
                  </a:lnTo>
                  <a:lnTo>
                    <a:pt x="516" y="736"/>
                  </a:lnTo>
                  <a:lnTo>
                    <a:pt x="531" y="732"/>
                  </a:lnTo>
                  <a:lnTo>
                    <a:pt x="549" y="728"/>
                  </a:lnTo>
                  <a:lnTo>
                    <a:pt x="569" y="720"/>
                  </a:lnTo>
                  <a:lnTo>
                    <a:pt x="591" y="710"/>
                  </a:lnTo>
                  <a:lnTo>
                    <a:pt x="615" y="698"/>
                  </a:lnTo>
                  <a:lnTo>
                    <a:pt x="639" y="681"/>
                  </a:lnTo>
                  <a:lnTo>
                    <a:pt x="665" y="661"/>
                  </a:lnTo>
                  <a:lnTo>
                    <a:pt x="692" y="636"/>
                  </a:lnTo>
                  <a:lnTo>
                    <a:pt x="719" y="608"/>
                  </a:lnTo>
                  <a:lnTo>
                    <a:pt x="746" y="573"/>
                  </a:lnTo>
                  <a:lnTo>
                    <a:pt x="774" y="534"/>
                  </a:lnTo>
                  <a:lnTo>
                    <a:pt x="800" y="490"/>
                  </a:lnTo>
                  <a:lnTo>
                    <a:pt x="803" y="480"/>
                  </a:lnTo>
                  <a:lnTo>
                    <a:pt x="810" y="457"/>
                  </a:lnTo>
                  <a:lnTo>
                    <a:pt x="819" y="420"/>
                  </a:lnTo>
                  <a:lnTo>
                    <a:pt x="830" y="378"/>
                  </a:lnTo>
                  <a:lnTo>
                    <a:pt x="841" y="332"/>
                  </a:lnTo>
                  <a:lnTo>
                    <a:pt x="851" y="286"/>
                  </a:lnTo>
                  <a:lnTo>
                    <a:pt x="858" y="247"/>
                  </a:lnTo>
                  <a:lnTo>
                    <a:pt x="861" y="215"/>
                  </a:lnTo>
                  <a:lnTo>
                    <a:pt x="863" y="239"/>
                  </a:lnTo>
                  <a:lnTo>
                    <a:pt x="865" y="299"/>
                  </a:lnTo>
                  <a:lnTo>
                    <a:pt x="861" y="381"/>
                  </a:lnTo>
                  <a:lnTo>
                    <a:pt x="843" y="465"/>
                  </a:lnTo>
                  <a:lnTo>
                    <a:pt x="850" y="457"/>
                  </a:lnTo>
                  <a:lnTo>
                    <a:pt x="867" y="436"/>
                  </a:lnTo>
                  <a:lnTo>
                    <a:pt x="894" y="399"/>
                  </a:lnTo>
                  <a:lnTo>
                    <a:pt x="924" y="348"/>
                  </a:lnTo>
                  <a:lnTo>
                    <a:pt x="957" y="282"/>
                  </a:lnTo>
                  <a:lnTo>
                    <a:pt x="986" y="202"/>
                  </a:lnTo>
                  <a:lnTo>
                    <a:pt x="1010" y="108"/>
                  </a:lnTo>
                  <a:lnTo>
                    <a:pt x="1025" y="0"/>
                  </a:lnTo>
                  <a:lnTo>
                    <a:pt x="1025" y="9"/>
                  </a:lnTo>
                  <a:lnTo>
                    <a:pt x="1025" y="37"/>
                  </a:lnTo>
                  <a:lnTo>
                    <a:pt x="1023" y="79"/>
                  </a:lnTo>
                  <a:lnTo>
                    <a:pt x="1016" y="134"/>
                  </a:lnTo>
                  <a:lnTo>
                    <a:pt x="1003" y="200"/>
                  </a:lnTo>
                  <a:lnTo>
                    <a:pt x="981" y="272"/>
                  </a:lnTo>
                  <a:lnTo>
                    <a:pt x="951" y="350"/>
                  </a:lnTo>
                  <a:lnTo>
                    <a:pt x="909" y="430"/>
                  </a:lnTo>
                  <a:lnTo>
                    <a:pt x="894" y="455"/>
                  </a:lnTo>
                  <a:lnTo>
                    <a:pt x="877" y="479"/>
                  </a:lnTo>
                  <a:lnTo>
                    <a:pt x="859" y="504"/>
                  </a:lnTo>
                  <a:lnTo>
                    <a:pt x="840" y="528"/>
                  </a:lnTo>
                  <a:lnTo>
                    <a:pt x="819" y="552"/>
                  </a:lnTo>
                  <a:lnTo>
                    <a:pt x="797" y="576"/>
                  </a:lnTo>
                  <a:lnTo>
                    <a:pt x="774" y="598"/>
                  </a:lnTo>
                  <a:lnTo>
                    <a:pt x="749" y="622"/>
                  </a:lnTo>
                  <a:lnTo>
                    <a:pt x="723" y="644"/>
                  </a:lnTo>
                  <a:lnTo>
                    <a:pt x="694" y="665"/>
                  </a:lnTo>
                  <a:lnTo>
                    <a:pt x="664" y="686"/>
                  </a:lnTo>
                  <a:lnTo>
                    <a:pt x="632" y="707"/>
                  </a:lnTo>
                  <a:lnTo>
                    <a:pt x="598" y="727"/>
                  </a:lnTo>
                  <a:lnTo>
                    <a:pt x="564" y="745"/>
                  </a:lnTo>
                  <a:lnTo>
                    <a:pt x="527" y="762"/>
                  </a:lnTo>
                  <a:lnTo>
                    <a:pt x="487" y="779"/>
                  </a:lnTo>
                  <a:lnTo>
                    <a:pt x="484" y="781"/>
                  </a:lnTo>
                  <a:lnTo>
                    <a:pt x="477" y="783"/>
                  </a:lnTo>
                  <a:lnTo>
                    <a:pt x="465" y="787"/>
                  </a:lnTo>
                  <a:lnTo>
                    <a:pt x="447" y="793"/>
                  </a:lnTo>
                  <a:lnTo>
                    <a:pt x="426" y="799"/>
                  </a:lnTo>
                  <a:lnTo>
                    <a:pt x="402" y="807"/>
                  </a:lnTo>
                  <a:lnTo>
                    <a:pt x="373" y="815"/>
                  </a:lnTo>
                  <a:lnTo>
                    <a:pt x="341" y="824"/>
                  </a:lnTo>
                  <a:lnTo>
                    <a:pt x="305" y="833"/>
                  </a:lnTo>
                  <a:lnTo>
                    <a:pt x="268" y="842"/>
                  </a:lnTo>
                  <a:lnTo>
                    <a:pt x="228" y="852"/>
                  </a:lnTo>
                  <a:lnTo>
                    <a:pt x="186" y="859"/>
                  </a:lnTo>
                  <a:lnTo>
                    <a:pt x="142" y="867"/>
                  </a:lnTo>
                  <a:lnTo>
                    <a:pt x="95" y="875"/>
                  </a:lnTo>
                  <a:lnTo>
                    <a:pt x="48" y="882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371" y="752"/>
              <a:ext cx="312" cy="317"/>
            </a:xfrm>
            <a:custGeom>
              <a:avLst/>
              <a:gdLst>
                <a:gd name="T0" fmla="*/ 0 w 312"/>
                <a:gd name="T1" fmla="*/ 2 h 317"/>
                <a:gd name="T2" fmla="*/ 3 w 312"/>
                <a:gd name="T3" fmla="*/ 3 h 317"/>
                <a:gd name="T4" fmla="*/ 11 w 312"/>
                <a:gd name="T5" fmla="*/ 8 h 317"/>
                <a:gd name="T6" fmla="*/ 24 w 312"/>
                <a:gd name="T7" fmla="*/ 15 h 317"/>
                <a:gd name="T8" fmla="*/ 39 w 312"/>
                <a:gd name="T9" fmla="*/ 25 h 317"/>
                <a:gd name="T10" fmla="*/ 59 w 312"/>
                <a:gd name="T11" fmla="*/ 38 h 317"/>
                <a:gd name="T12" fmla="*/ 81 w 312"/>
                <a:gd name="T13" fmla="*/ 53 h 317"/>
                <a:gd name="T14" fmla="*/ 105 w 312"/>
                <a:gd name="T15" fmla="*/ 71 h 317"/>
                <a:gd name="T16" fmla="*/ 131 w 312"/>
                <a:gd name="T17" fmla="*/ 91 h 317"/>
                <a:gd name="T18" fmla="*/ 157 w 312"/>
                <a:gd name="T19" fmla="*/ 113 h 317"/>
                <a:gd name="T20" fmla="*/ 183 w 312"/>
                <a:gd name="T21" fmla="*/ 137 h 317"/>
                <a:gd name="T22" fmla="*/ 209 w 312"/>
                <a:gd name="T23" fmla="*/ 163 h 317"/>
                <a:gd name="T24" fmla="*/ 234 w 312"/>
                <a:gd name="T25" fmla="*/ 191 h 317"/>
                <a:gd name="T26" fmla="*/ 257 w 312"/>
                <a:gd name="T27" fmla="*/ 219 h 317"/>
                <a:gd name="T28" fmla="*/ 279 w 312"/>
                <a:gd name="T29" fmla="*/ 251 h 317"/>
                <a:gd name="T30" fmla="*/ 297 w 312"/>
                <a:gd name="T31" fmla="*/ 282 h 317"/>
                <a:gd name="T32" fmla="*/ 312 w 312"/>
                <a:gd name="T33" fmla="*/ 317 h 317"/>
                <a:gd name="T34" fmla="*/ 310 w 312"/>
                <a:gd name="T35" fmla="*/ 307 h 317"/>
                <a:gd name="T36" fmla="*/ 300 w 312"/>
                <a:gd name="T37" fmla="*/ 281 h 317"/>
                <a:gd name="T38" fmla="*/ 285 w 312"/>
                <a:gd name="T39" fmla="*/ 244 h 317"/>
                <a:gd name="T40" fmla="*/ 263 w 312"/>
                <a:gd name="T41" fmla="*/ 198 h 317"/>
                <a:gd name="T42" fmla="*/ 233 w 312"/>
                <a:gd name="T43" fmla="*/ 149 h 317"/>
                <a:gd name="T44" fmla="*/ 196 w 312"/>
                <a:gd name="T45" fmla="*/ 100 h 317"/>
                <a:gd name="T46" fmla="*/ 150 w 312"/>
                <a:gd name="T47" fmla="*/ 54 h 317"/>
                <a:gd name="T48" fmla="*/ 95 w 312"/>
                <a:gd name="T49" fmla="*/ 17 h 317"/>
                <a:gd name="T50" fmla="*/ 92 w 312"/>
                <a:gd name="T51" fmla="*/ 16 h 317"/>
                <a:gd name="T52" fmla="*/ 87 w 312"/>
                <a:gd name="T53" fmla="*/ 13 h 317"/>
                <a:gd name="T54" fmla="*/ 76 w 312"/>
                <a:gd name="T55" fmla="*/ 10 h 317"/>
                <a:gd name="T56" fmla="*/ 64 w 312"/>
                <a:gd name="T57" fmla="*/ 6 h 317"/>
                <a:gd name="T58" fmla="*/ 48 w 312"/>
                <a:gd name="T59" fmla="*/ 3 h 317"/>
                <a:gd name="T60" fmla="*/ 33 w 312"/>
                <a:gd name="T61" fmla="*/ 0 h 317"/>
                <a:gd name="T62" fmla="*/ 17 w 312"/>
                <a:gd name="T63" fmla="*/ 0 h 317"/>
                <a:gd name="T64" fmla="*/ 0 w 312"/>
                <a:gd name="T65" fmla="*/ 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2" h="317">
                  <a:moveTo>
                    <a:pt x="0" y="2"/>
                  </a:moveTo>
                  <a:lnTo>
                    <a:pt x="3" y="3"/>
                  </a:lnTo>
                  <a:lnTo>
                    <a:pt x="11" y="8"/>
                  </a:lnTo>
                  <a:lnTo>
                    <a:pt x="24" y="15"/>
                  </a:lnTo>
                  <a:lnTo>
                    <a:pt x="39" y="25"/>
                  </a:lnTo>
                  <a:lnTo>
                    <a:pt x="59" y="38"/>
                  </a:lnTo>
                  <a:lnTo>
                    <a:pt x="81" y="53"/>
                  </a:lnTo>
                  <a:lnTo>
                    <a:pt x="105" y="71"/>
                  </a:lnTo>
                  <a:lnTo>
                    <a:pt x="131" y="91"/>
                  </a:lnTo>
                  <a:lnTo>
                    <a:pt x="157" y="113"/>
                  </a:lnTo>
                  <a:lnTo>
                    <a:pt x="183" y="137"/>
                  </a:lnTo>
                  <a:lnTo>
                    <a:pt x="209" y="163"/>
                  </a:lnTo>
                  <a:lnTo>
                    <a:pt x="234" y="191"/>
                  </a:lnTo>
                  <a:lnTo>
                    <a:pt x="257" y="219"/>
                  </a:lnTo>
                  <a:lnTo>
                    <a:pt x="279" y="251"/>
                  </a:lnTo>
                  <a:lnTo>
                    <a:pt x="297" y="282"/>
                  </a:lnTo>
                  <a:lnTo>
                    <a:pt x="312" y="317"/>
                  </a:lnTo>
                  <a:lnTo>
                    <a:pt x="310" y="307"/>
                  </a:lnTo>
                  <a:lnTo>
                    <a:pt x="300" y="281"/>
                  </a:lnTo>
                  <a:lnTo>
                    <a:pt x="285" y="244"/>
                  </a:lnTo>
                  <a:lnTo>
                    <a:pt x="263" y="198"/>
                  </a:lnTo>
                  <a:lnTo>
                    <a:pt x="233" y="149"/>
                  </a:lnTo>
                  <a:lnTo>
                    <a:pt x="196" y="100"/>
                  </a:lnTo>
                  <a:lnTo>
                    <a:pt x="150" y="54"/>
                  </a:lnTo>
                  <a:lnTo>
                    <a:pt x="95" y="17"/>
                  </a:lnTo>
                  <a:lnTo>
                    <a:pt x="92" y="16"/>
                  </a:lnTo>
                  <a:lnTo>
                    <a:pt x="87" y="13"/>
                  </a:lnTo>
                  <a:lnTo>
                    <a:pt x="76" y="10"/>
                  </a:lnTo>
                  <a:lnTo>
                    <a:pt x="64" y="6"/>
                  </a:lnTo>
                  <a:lnTo>
                    <a:pt x="48" y="3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832" y="1051"/>
              <a:ext cx="84" cy="373"/>
            </a:xfrm>
            <a:custGeom>
              <a:avLst/>
              <a:gdLst>
                <a:gd name="T0" fmla="*/ 0 w 84"/>
                <a:gd name="T1" fmla="*/ 0 h 373"/>
                <a:gd name="T2" fmla="*/ 4 w 84"/>
                <a:gd name="T3" fmla="*/ 11 h 373"/>
                <a:gd name="T4" fmla="*/ 16 w 84"/>
                <a:gd name="T5" fmla="*/ 39 h 373"/>
                <a:gd name="T6" fmla="*/ 31 w 84"/>
                <a:gd name="T7" fmla="*/ 80 h 373"/>
                <a:gd name="T8" fmla="*/ 49 w 84"/>
                <a:gd name="T9" fmla="*/ 133 h 373"/>
                <a:gd name="T10" fmla="*/ 64 w 84"/>
                <a:gd name="T11" fmla="*/ 193 h 373"/>
                <a:gd name="T12" fmla="*/ 77 w 84"/>
                <a:gd name="T13" fmla="*/ 255 h 373"/>
                <a:gd name="T14" fmla="*/ 82 w 84"/>
                <a:gd name="T15" fmla="*/ 317 h 373"/>
                <a:gd name="T16" fmla="*/ 78 w 84"/>
                <a:gd name="T17" fmla="*/ 373 h 373"/>
                <a:gd name="T18" fmla="*/ 79 w 84"/>
                <a:gd name="T19" fmla="*/ 364 h 373"/>
                <a:gd name="T20" fmla="*/ 82 w 84"/>
                <a:gd name="T21" fmla="*/ 338 h 373"/>
                <a:gd name="T22" fmla="*/ 84 w 84"/>
                <a:gd name="T23" fmla="*/ 298 h 373"/>
                <a:gd name="T24" fmla="*/ 81 w 84"/>
                <a:gd name="T25" fmla="*/ 248 h 373"/>
                <a:gd name="T26" fmla="*/ 74 w 84"/>
                <a:gd name="T27" fmla="*/ 191 h 373"/>
                <a:gd name="T28" fmla="*/ 60 w 84"/>
                <a:gd name="T29" fmla="*/ 129 h 373"/>
                <a:gd name="T30" fmla="*/ 35 w 84"/>
                <a:gd name="T31" fmla="*/ 63 h 373"/>
                <a:gd name="T32" fmla="*/ 0 w 84"/>
                <a:gd name="T3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373">
                  <a:moveTo>
                    <a:pt x="0" y="0"/>
                  </a:moveTo>
                  <a:lnTo>
                    <a:pt x="4" y="11"/>
                  </a:lnTo>
                  <a:lnTo>
                    <a:pt x="16" y="39"/>
                  </a:lnTo>
                  <a:lnTo>
                    <a:pt x="31" y="80"/>
                  </a:lnTo>
                  <a:lnTo>
                    <a:pt x="49" y="133"/>
                  </a:lnTo>
                  <a:lnTo>
                    <a:pt x="64" y="193"/>
                  </a:lnTo>
                  <a:lnTo>
                    <a:pt x="77" y="255"/>
                  </a:lnTo>
                  <a:lnTo>
                    <a:pt x="82" y="317"/>
                  </a:lnTo>
                  <a:lnTo>
                    <a:pt x="78" y="373"/>
                  </a:lnTo>
                  <a:lnTo>
                    <a:pt x="79" y="364"/>
                  </a:lnTo>
                  <a:lnTo>
                    <a:pt x="82" y="338"/>
                  </a:lnTo>
                  <a:lnTo>
                    <a:pt x="84" y="298"/>
                  </a:lnTo>
                  <a:lnTo>
                    <a:pt x="81" y="248"/>
                  </a:lnTo>
                  <a:lnTo>
                    <a:pt x="74" y="191"/>
                  </a:lnTo>
                  <a:lnTo>
                    <a:pt x="60" y="129"/>
                  </a:lnTo>
                  <a:lnTo>
                    <a:pt x="35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197" y="836"/>
              <a:ext cx="254" cy="546"/>
            </a:xfrm>
            <a:custGeom>
              <a:avLst/>
              <a:gdLst>
                <a:gd name="T0" fmla="*/ 0 w 254"/>
                <a:gd name="T1" fmla="*/ 0 h 546"/>
                <a:gd name="T2" fmla="*/ 3 w 254"/>
                <a:gd name="T3" fmla="*/ 3 h 546"/>
                <a:gd name="T4" fmla="*/ 9 w 254"/>
                <a:gd name="T5" fmla="*/ 12 h 546"/>
                <a:gd name="T6" fmla="*/ 20 w 254"/>
                <a:gd name="T7" fmla="*/ 27 h 546"/>
                <a:gd name="T8" fmla="*/ 36 w 254"/>
                <a:gd name="T9" fmla="*/ 45 h 546"/>
                <a:gd name="T10" fmla="*/ 53 w 254"/>
                <a:gd name="T11" fmla="*/ 69 h 546"/>
                <a:gd name="T12" fmla="*/ 73 w 254"/>
                <a:gd name="T13" fmla="*/ 97 h 546"/>
                <a:gd name="T14" fmla="*/ 95 w 254"/>
                <a:gd name="T15" fmla="*/ 129 h 546"/>
                <a:gd name="T16" fmla="*/ 117 w 254"/>
                <a:gd name="T17" fmla="*/ 164 h 546"/>
                <a:gd name="T18" fmla="*/ 139 w 254"/>
                <a:gd name="T19" fmla="*/ 204 h 546"/>
                <a:gd name="T20" fmla="*/ 161 w 254"/>
                <a:gd name="T21" fmla="*/ 247 h 546"/>
                <a:gd name="T22" fmla="*/ 183 w 254"/>
                <a:gd name="T23" fmla="*/ 292 h 546"/>
                <a:gd name="T24" fmla="*/ 202 w 254"/>
                <a:gd name="T25" fmla="*/ 339 h 546"/>
                <a:gd name="T26" fmla="*/ 220 w 254"/>
                <a:gd name="T27" fmla="*/ 389 h 546"/>
                <a:gd name="T28" fmla="*/ 235 w 254"/>
                <a:gd name="T29" fmla="*/ 440 h 546"/>
                <a:gd name="T30" fmla="*/ 246 w 254"/>
                <a:gd name="T31" fmla="*/ 492 h 546"/>
                <a:gd name="T32" fmla="*/ 253 w 254"/>
                <a:gd name="T33" fmla="*/ 546 h 546"/>
                <a:gd name="T34" fmla="*/ 253 w 254"/>
                <a:gd name="T35" fmla="*/ 542 h 546"/>
                <a:gd name="T36" fmla="*/ 254 w 254"/>
                <a:gd name="T37" fmla="*/ 533 h 546"/>
                <a:gd name="T38" fmla="*/ 254 w 254"/>
                <a:gd name="T39" fmla="*/ 516 h 546"/>
                <a:gd name="T40" fmla="*/ 254 w 254"/>
                <a:gd name="T41" fmla="*/ 495 h 546"/>
                <a:gd name="T42" fmla="*/ 251 w 254"/>
                <a:gd name="T43" fmla="*/ 467 h 546"/>
                <a:gd name="T44" fmla="*/ 249 w 254"/>
                <a:gd name="T45" fmla="*/ 437 h 546"/>
                <a:gd name="T46" fmla="*/ 243 w 254"/>
                <a:gd name="T47" fmla="*/ 402 h 546"/>
                <a:gd name="T48" fmla="*/ 233 w 254"/>
                <a:gd name="T49" fmla="*/ 364 h 546"/>
                <a:gd name="T50" fmla="*/ 222 w 254"/>
                <a:gd name="T51" fmla="*/ 322 h 546"/>
                <a:gd name="T52" fmla="*/ 206 w 254"/>
                <a:gd name="T53" fmla="*/ 278 h 546"/>
                <a:gd name="T54" fmla="*/ 185 w 254"/>
                <a:gd name="T55" fmla="*/ 234 h 546"/>
                <a:gd name="T56" fmla="*/ 161 w 254"/>
                <a:gd name="T57" fmla="*/ 187 h 546"/>
                <a:gd name="T58" fmla="*/ 130 w 254"/>
                <a:gd name="T59" fmla="*/ 139 h 546"/>
                <a:gd name="T60" fmla="*/ 93 w 254"/>
                <a:gd name="T61" fmla="*/ 92 h 546"/>
                <a:gd name="T62" fmla="*/ 51 w 254"/>
                <a:gd name="T63" fmla="*/ 46 h 546"/>
                <a:gd name="T64" fmla="*/ 0 w 254"/>
                <a:gd name="T65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4" h="546">
                  <a:moveTo>
                    <a:pt x="0" y="0"/>
                  </a:moveTo>
                  <a:lnTo>
                    <a:pt x="3" y="3"/>
                  </a:lnTo>
                  <a:lnTo>
                    <a:pt x="9" y="12"/>
                  </a:lnTo>
                  <a:lnTo>
                    <a:pt x="20" y="27"/>
                  </a:lnTo>
                  <a:lnTo>
                    <a:pt x="36" y="45"/>
                  </a:lnTo>
                  <a:lnTo>
                    <a:pt x="53" y="69"/>
                  </a:lnTo>
                  <a:lnTo>
                    <a:pt x="73" y="97"/>
                  </a:lnTo>
                  <a:lnTo>
                    <a:pt x="95" y="129"/>
                  </a:lnTo>
                  <a:lnTo>
                    <a:pt x="117" y="164"/>
                  </a:lnTo>
                  <a:lnTo>
                    <a:pt x="139" y="204"/>
                  </a:lnTo>
                  <a:lnTo>
                    <a:pt x="161" y="247"/>
                  </a:lnTo>
                  <a:lnTo>
                    <a:pt x="183" y="292"/>
                  </a:lnTo>
                  <a:lnTo>
                    <a:pt x="202" y="339"/>
                  </a:lnTo>
                  <a:lnTo>
                    <a:pt x="220" y="389"/>
                  </a:lnTo>
                  <a:lnTo>
                    <a:pt x="235" y="440"/>
                  </a:lnTo>
                  <a:lnTo>
                    <a:pt x="246" y="492"/>
                  </a:lnTo>
                  <a:lnTo>
                    <a:pt x="253" y="546"/>
                  </a:lnTo>
                  <a:lnTo>
                    <a:pt x="253" y="542"/>
                  </a:lnTo>
                  <a:lnTo>
                    <a:pt x="254" y="533"/>
                  </a:lnTo>
                  <a:lnTo>
                    <a:pt x="254" y="516"/>
                  </a:lnTo>
                  <a:lnTo>
                    <a:pt x="254" y="495"/>
                  </a:lnTo>
                  <a:lnTo>
                    <a:pt x="251" y="467"/>
                  </a:lnTo>
                  <a:lnTo>
                    <a:pt x="249" y="437"/>
                  </a:lnTo>
                  <a:lnTo>
                    <a:pt x="243" y="402"/>
                  </a:lnTo>
                  <a:lnTo>
                    <a:pt x="233" y="364"/>
                  </a:lnTo>
                  <a:lnTo>
                    <a:pt x="222" y="322"/>
                  </a:lnTo>
                  <a:lnTo>
                    <a:pt x="206" y="278"/>
                  </a:lnTo>
                  <a:lnTo>
                    <a:pt x="185" y="234"/>
                  </a:lnTo>
                  <a:lnTo>
                    <a:pt x="161" y="187"/>
                  </a:lnTo>
                  <a:lnTo>
                    <a:pt x="130" y="139"/>
                  </a:lnTo>
                  <a:lnTo>
                    <a:pt x="93" y="92"/>
                  </a:lnTo>
                  <a:lnTo>
                    <a:pt x="51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563" y="363"/>
              <a:ext cx="338" cy="523"/>
            </a:xfrm>
            <a:custGeom>
              <a:avLst/>
              <a:gdLst>
                <a:gd name="T0" fmla="*/ 0 w 338"/>
                <a:gd name="T1" fmla="*/ 490 h 523"/>
                <a:gd name="T2" fmla="*/ 0 w 338"/>
                <a:gd name="T3" fmla="*/ 475 h 523"/>
                <a:gd name="T4" fmla="*/ 3 w 338"/>
                <a:gd name="T5" fmla="*/ 434 h 523"/>
                <a:gd name="T6" fmla="*/ 9 w 338"/>
                <a:gd name="T7" fmla="*/ 372 h 523"/>
                <a:gd name="T8" fmla="*/ 21 w 338"/>
                <a:gd name="T9" fmla="*/ 297 h 523"/>
                <a:gd name="T10" fmla="*/ 42 w 338"/>
                <a:gd name="T11" fmla="*/ 217 h 523"/>
                <a:gd name="T12" fmla="*/ 70 w 338"/>
                <a:gd name="T13" fmla="*/ 136 h 523"/>
                <a:gd name="T14" fmla="*/ 112 w 338"/>
                <a:gd name="T15" fmla="*/ 61 h 523"/>
                <a:gd name="T16" fmla="*/ 167 w 338"/>
                <a:gd name="T17" fmla="*/ 0 h 523"/>
                <a:gd name="T18" fmla="*/ 171 w 338"/>
                <a:gd name="T19" fmla="*/ 0 h 523"/>
                <a:gd name="T20" fmla="*/ 180 w 338"/>
                <a:gd name="T21" fmla="*/ 2 h 523"/>
                <a:gd name="T22" fmla="*/ 191 w 338"/>
                <a:gd name="T23" fmla="*/ 10 h 523"/>
                <a:gd name="T24" fmla="*/ 200 w 338"/>
                <a:gd name="T25" fmla="*/ 25 h 523"/>
                <a:gd name="T26" fmla="*/ 252 w 338"/>
                <a:gd name="T27" fmla="*/ 25 h 523"/>
                <a:gd name="T28" fmla="*/ 278 w 338"/>
                <a:gd name="T29" fmla="*/ 42 h 523"/>
                <a:gd name="T30" fmla="*/ 286 w 338"/>
                <a:gd name="T31" fmla="*/ 67 h 523"/>
                <a:gd name="T32" fmla="*/ 312 w 338"/>
                <a:gd name="T33" fmla="*/ 67 h 523"/>
                <a:gd name="T34" fmla="*/ 338 w 338"/>
                <a:gd name="T35" fmla="*/ 99 h 523"/>
                <a:gd name="T36" fmla="*/ 304 w 338"/>
                <a:gd name="T37" fmla="*/ 191 h 523"/>
                <a:gd name="T38" fmla="*/ 301 w 338"/>
                <a:gd name="T39" fmla="*/ 198 h 523"/>
                <a:gd name="T40" fmla="*/ 294 w 338"/>
                <a:gd name="T41" fmla="*/ 216 h 523"/>
                <a:gd name="T42" fmla="*/ 286 w 338"/>
                <a:gd name="T43" fmla="*/ 245 h 523"/>
                <a:gd name="T44" fmla="*/ 278 w 338"/>
                <a:gd name="T45" fmla="*/ 283 h 523"/>
                <a:gd name="T46" fmla="*/ 274 w 338"/>
                <a:gd name="T47" fmla="*/ 326 h 523"/>
                <a:gd name="T48" fmla="*/ 274 w 338"/>
                <a:gd name="T49" fmla="*/ 374 h 523"/>
                <a:gd name="T50" fmla="*/ 283 w 338"/>
                <a:gd name="T51" fmla="*/ 423 h 523"/>
                <a:gd name="T52" fmla="*/ 304 w 338"/>
                <a:gd name="T53" fmla="*/ 473 h 523"/>
                <a:gd name="T54" fmla="*/ 300 w 338"/>
                <a:gd name="T55" fmla="*/ 475 h 523"/>
                <a:gd name="T56" fmla="*/ 289 w 338"/>
                <a:gd name="T57" fmla="*/ 476 h 523"/>
                <a:gd name="T58" fmla="*/ 274 w 338"/>
                <a:gd name="T59" fmla="*/ 480 h 523"/>
                <a:gd name="T60" fmla="*/ 255 w 338"/>
                <a:gd name="T61" fmla="*/ 486 h 523"/>
                <a:gd name="T62" fmla="*/ 231 w 338"/>
                <a:gd name="T63" fmla="*/ 493 h 523"/>
                <a:gd name="T64" fmla="*/ 209 w 338"/>
                <a:gd name="T65" fmla="*/ 502 h 523"/>
                <a:gd name="T66" fmla="*/ 187 w 338"/>
                <a:gd name="T67" fmla="*/ 511 h 523"/>
                <a:gd name="T68" fmla="*/ 167 w 338"/>
                <a:gd name="T69" fmla="*/ 523 h 523"/>
                <a:gd name="T70" fmla="*/ 164 w 338"/>
                <a:gd name="T71" fmla="*/ 521 h 523"/>
                <a:gd name="T72" fmla="*/ 156 w 338"/>
                <a:gd name="T73" fmla="*/ 515 h 523"/>
                <a:gd name="T74" fmla="*/ 142 w 338"/>
                <a:gd name="T75" fmla="*/ 509 h 523"/>
                <a:gd name="T76" fmla="*/ 123 w 338"/>
                <a:gd name="T77" fmla="*/ 501 h 523"/>
                <a:gd name="T78" fmla="*/ 99 w 338"/>
                <a:gd name="T79" fmla="*/ 493 h 523"/>
                <a:gd name="T80" fmla="*/ 70 w 338"/>
                <a:gd name="T81" fmla="*/ 488 h 523"/>
                <a:gd name="T82" fmla="*/ 37 w 338"/>
                <a:gd name="T83" fmla="*/ 486 h 523"/>
                <a:gd name="T84" fmla="*/ 0 w 338"/>
                <a:gd name="T85" fmla="*/ 49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8" h="523">
                  <a:moveTo>
                    <a:pt x="0" y="490"/>
                  </a:moveTo>
                  <a:lnTo>
                    <a:pt x="0" y="475"/>
                  </a:lnTo>
                  <a:lnTo>
                    <a:pt x="3" y="434"/>
                  </a:lnTo>
                  <a:lnTo>
                    <a:pt x="9" y="372"/>
                  </a:lnTo>
                  <a:lnTo>
                    <a:pt x="21" y="297"/>
                  </a:lnTo>
                  <a:lnTo>
                    <a:pt x="42" y="217"/>
                  </a:lnTo>
                  <a:lnTo>
                    <a:pt x="70" y="136"/>
                  </a:lnTo>
                  <a:lnTo>
                    <a:pt x="112" y="61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80" y="2"/>
                  </a:lnTo>
                  <a:lnTo>
                    <a:pt x="191" y="10"/>
                  </a:lnTo>
                  <a:lnTo>
                    <a:pt x="200" y="25"/>
                  </a:lnTo>
                  <a:lnTo>
                    <a:pt x="252" y="25"/>
                  </a:lnTo>
                  <a:lnTo>
                    <a:pt x="278" y="42"/>
                  </a:lnTo>
                  <a:lnTo>
                    <a:pt x="286" y="67"/>
                  </a:lnTo>
                  <a:lnTo>
                    <a:pt x="312" y="67"/>
                  </a:lnTo>
                  <a:lnTo>
                    <a:pt x="338" y="99"/>
                  </a:lnTo>
                  <a:lnTo>
                    <a:pt x="304" y="191"/>
                  </a:lnTo>
                  <a:lnTo>
                    <a:pt x="301" y="198"/>
                  </a:lnTo>
                  <a:lnTo>
                    <a:pt x="294" y="216"/>
                  </a:lnTo>
                  <a:lnTo>
                    <a:pt x="286" y="245"/>
                  </a:lnTo>
                  <a:lnTo>
                    <a:pt x="278" y="283"/>
                  </a:lnTo>
                  <a:lnTo>
                    <a:pt x="274" y="326"/>
                  </a:lnTo>
                  <a:lnTo>
                    <a:pt x="274" y="374"/>
                  </a:lnTo>
                  <a:lnTo>
                    <a:pt x="283" y="423"/>
                  </a:lnTo>
                  <a:lnTo>
                    <a:pt x="304" y="473"/>
                  </a:lnTo>
                  <a:lnTo>
                    <a:pt x="300" y="475"/>
                  </a:lnTo>
                  <a:lnTo>
                    <a:pt x="289" y="476"/>
                  </a:lnTo>
                  <a:lnTo>
                    <a:pt x="274" y="480"/>
                  </a:lnTo>
                  <a:lnTo>
                    <a:pt x="255" y="486"/>
                  </a:lnTo>
                  <a:lnTo>
                    <a:pt x="231" y="493"/>
                  </a:lnTo>
                  <a:lnTo>
                    <a:pt x="209" y="502"/>
                  </a:lnTo>
                  <a:lnTo>
                    <a:pt x="187" y="511"/>
                  </a:lnTo>
                  <a:lnTo>
                    <a:pt x="167" y="523"/>
                  </a:lnTo>
                  <a:lnTo>
                    <a:pt x="164" y="521"/>
                  </a:lnTo>
                  <a:lnTo>
                    <a:pt x="156" y="515"/>
                  </a:lnTo>
                  <a:lnTo>
                    <a:pt x="142" y="509"/>
                  </a:lnTo>
                  <a:lnTo>
                    <a:pt x="123" y="501"/>
                  </a:lnTo>
                  <a:lnTo>
                    <a:pt x="99" y="493"/>
                  </a:lnTo>
                  <a:lnTo>
                    <a:pt x="70" y="488"/>
                  </a:lnTo>
                  <a:lnTo>
                    <a:pt x="37" y="486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00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95" y="380"/>
              <a:ext cx="194" cy="468"/>
            </a:xfrm>
            <a:custGeom>
              <a:avLst/>
              <a:gdLst>
                <a:gd name="T0" fmla="*/ 0 w 194"/>
                <a:gd name="T1" fmla="*/ 443 h 468"/>
                <a:gd name="T2" fmla="*/ 0 w 194"/>
                <a:gd name="T3" fmla="*/ 431 h 468"/>
                <a:gd name="T4" fmla="*/ 0 w 194"/>
                <a:gd name="T5" fmla="*/ 401 h 468"/>
                <a:gd name="T6" fmla="*/ 1 w 194"/>
                <a:gd name="T7" fmla="*/ 353 h 468"/>
                <a:gd name="T8" fmla="*/ 10 w 194"/>
                <a:gd name="T9" fmla="*/ 292 h 468"/>
                <a:gd name="T10" fmla="*/ 23 w 194"/>
                <a:gd name="T11" fmla="*/ 224 h 468"/>
                <a:gd name="T12" fmla="*/ 45 w 194"/>
                <a:gd name="T13" fmla="*/ 149 h 468"/>
                <a:gd name="T14" fmla="*/ 78 w 194"/>
                <a:gd name="T15" fmla="*/ 73 h 468"/>
                <a:gd name="T16" fmla="*/ 125 w 194"/>
                <a:gd name="T17" fmla="*/ 0 h 468"/>
                <a:gd name="T18" fmla="*/ 128 w 194"/>
                <a:gd name="T19" fmla="*/ 0 h 468"/>
                <a:gd name="T20" fmla="*/ 135 w 194"/>
                <a:gd name="T21" fmla="*/ 1 h 468"/>
                <a:gd name="T22" fmla="*/ 140 w 194"/>
                <a:gd name="T23" fmla="*/ 5 h 468"/>
                <a:gd name="T24" fmla="*/ 143 w 194"/>
                <a:gd name="T25" fmla="*/ 12 h 468"/>
                <a:gd name="T26" fmla="*/ 140 w 194"/>
                <a:gd name="T27" fmla="*/ 18 h 468"/>
                <a:gd name="T28" fmla="*/ 132 w 194"/>
                <a:gd name="T29" fmla="*/ 34 h 468"/>
                <a:gd name="T30" fmla="*/ 122 w 194"/>
                <a:gd name="T31" fmla="*/ 60 h 468"/>
                <a:gd name="T32" fmla="*/ 110 w 194"/>
                <a:gd name="T33" fmla="*/ 93 h 468"/>
                <a:gd name="T34" fmla="*/ 96 w 194"/>
                <a:gd name="T35" fmla="*/ 131 h 468"/>
                <a:gd name="T36" fmla="*/ 85 w 194"/>
                <a:gd name="T37" fmla="*/ 173 h 468"/>
                <a:gd name="T38" fmla="*/ 77 w 194"/>
                <a:gd name="T39" fmla="*/ 218 h 468"/>
                <a:gd name="T40" fmla="*/ 73 w 194"/>
                <a:gd name="T41" fmla="*/ 261 h 468"/>
                <a:gd name="T42" fmla="*/ 76 w 194"/>
                <a:gd name="T43" fmla="*/ 253 h 468"/>
                <a:gd name="T44" fmla="*/ 82 w 194"/>
                <a:gd name="T45" fmla="*/ 231 h 468"/>
                <a:gd name="T46" fmla="*/ 93 w 194"/>
                <a:gd name="T47" fmla="*/ 198 h 468"/>
                <a:gd name="T48" fmla="*/ 107 w 194"/>
                <a:gd name="T49" fmla="*/ 160 h 468"/>
                <a:gd name="T50" fmla="*/ 122 w 194"/>
                <a:gd name="T51" fmla="*/ 120 h 468"/>
                <a:gd name="T52" fmla="*/ 140 w 194"/>
                <a:gd name="T53" fmla="*/ 82 h 468"/>
                <a:gd name="T54" fmla="*/ 158 w 194"/>
                <a:gd name="T55" fmla="*/ 51 h 468"/>
                <a:gd name="T56" fmla="*/ 176 w 194"/>
                <a:gd name="T57" fmla="*/ 29 h 468"/>
                <a:gd name="T58" fmla="*/ 179 w 194"/>
                <a:gd name="T59" fmla="*/ 26 h 468"/>
                <a:gd name="T60" fmla="*/ 185 w 194"/>
                <a:gd name="T61" fmla="*/ 21 h 468"/>
                <a:gd name="T62" fmla="*/ 191 w 194"/>
                <a:gd name="T63" fmla="*/ 22 h 468"/>
                <a:gd name="T64" fmla="*/ 194 w 194"/>
                <a:gd name="T65" fmla="*/ 33 h 468"/>
                <a:gd name="T66" fmla="*/ 191 w 194"/>
                <a:gd name="T67" fmla="*/ 47 h 468"/>
                <a:gd name="T68" fmla="*/ 184 w 194"/>
                <a:gd name="T69" fmla="*/ 69 h 468"/>
                <a:gd name="T70" fmla="*/ 174 w 194"/>
                <a:gd name="T71" fmla="*/ 97 h 468"/>
                <a:gd name="T72" fmla="*/ 165 w 194"/>
                <a:gd name="T73" fmla="*/ 126 h 468"/>
                <a:gd name="T74" fmla="*/ 154 w 194"/>
                <a:gd name="T75" fmla="*/ 153 h 468"/>
                <a:gd name="T76" fmla="*/ 144 w 194"/>
                <a:gd name="T77" fmla="*/ 177 h 468"/>
                <a:gd name="T78" fmla="*/ 137 w 194"/>
                <a:gd name="T79" fmla="*/ 193 h 468"/>
                <a:gd name="T80" fmla="*/ 135 w 194"/>
                <a:gd name="T81" fmla="*/ 199 h 468"/>
                <a:gd name="T82" fmla="*/ 129 w 194"/>
                <a:gd name="T83" fmla="*/ 229 h 468"/>
                <a:gd name="T84" fmla="*/ 119 w 194"/>
                <a:gd name="T85" fmla="*/ 303 h 468"/>
                <a:gd name="T86" fmla="*/ 113 w 194"/>
                <a:gd name="T87" fmla="*/ 391 h 468"/>
                <a:gd name="T88" fmla="*/ 117 w 194"/>
                <a:gd name="T89" fmla="*/ 468 h 468"/>
                <a:gd name="T90" fmla="*/ 115 w 194"/>
                <a:gd name="T91" fmla="*/ 467 h 468"/>
                <a:gd name="T92" fmla="*/ 110 w 194"/>
                <a:gd name="T93" fmla="*/ 464 h 468"/>
                <a:gd name="T94" fmla="*/ 100 w 194"/>
                <a:gd name="T95" fmla="*/ 459 h 468"/>
                <a:gd name="T96" fmla="*/ 88 w 194"/>
                <a:gd name="T97" fmla="*/ 454 h 468"/>
                <a:gd name="T98" fmla="*/ 71 w 194"/>
                <a:gd name="T99" fmla="*/ 450 h 468"/>
                <a:gd name="T100" fmla="*/ 51 w 194"/>
                <a:gd name="T101" fmla="*/ 446 h 468"/>
                <a:gd name="T102" fmla="*/ 27 w 194"/>
                <a:gd name="T103" fmla="*/ 443 h 468"/>
                <a:gd name="T104" fmla="*/ 0 w 194"/>
                <a:gd name="T105" fmla="*/ 443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4" h="468">
                  <a:moveTo>
                    <a:pt x="0" y="443"/>
                  </a:moveTo>
                  <a:lnTo>
                    <a:pt x="0" y="431"/>
                  </a:lnTo>
                  <a:lnTo>
                    <a:pt x="0" y="401"/>
                  </a:lnTo>
                  <a:lnTo>
                    <a:pt x="1" y="353"/>
                  </a:lnTo>
                  <a:lnTo>
                    <a:pt x="10" y="292"/>
                  </a:lnTo>
                  <a:lnTo>
                    <a:pt x="23" y="224"/>
                  </a:lnTo>
                  <a:lnTo>
                    <a:pt x="45" y="149"/>
                  </a:lnTo>
                  <a:lnTo>
                    <a:pt x="78" y="73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5" y="1"/>
                  </a:lnTo>
                  <a:lnTo>
                    <a:pt x="140" y="5"/>
                  </a:lnTo>
                  <a:lnTo>
                    <a:pt x="143" y="12"/>
                  </a:lnTo>
                  <a:lnTo>
                    <a:pt x="140" y="18"/>
                  </a:lnTo>
                  <a:lnTo>
                    <a:pt x="132" y="34"/>
                  </a:lnTo>
                  <a:lnTo>
                    <a:pt x="122" y="60"/>
                  </a:lnTo>
                  <a:lnTo>
                    <a:pt x="110" y="93"/>
                  </a:lnTo>
                  <a:lnTo>
                    <a:pt x="96" y="131"/>
                  </a:lnTo>
                  <a:lnTo>
                    <a:pt x="85" y="173"/>
                  </a:lnTo>
                  <a:lnTo>
                    <a:pt x="77" y="218"/>
                  </a:lnTo>
                  <a:lnTo>
                    <a:pt x="73" y="261"/>
                  </a:lnTo>
                  <a:lnTo>
                    <a:pt x="76" y="253"/>
                  </a:lnTo>
                  <a:lnTo>
                    <a:pt x="82" y="231"/>
                  </a:lnTo>
                  <a:lnTo>
                    <a:pt x="93" y="198"/>
                  </a:lnTo>
                  <a:lnTo>
                    <a:pt x="107" y="160"/>
                  </a:lnTo>
                  <a:lnTo>
                    <a:pt x="122" y="120"/>
                  </a:lnTo>
                  <a:lnTo>
                    <a:pt x="140" y="82"/>
                  </a:lnTo>
                  <a:lnTo>
                    <a:pt x="158" y="51"/>
                  </a:lnTo>
                  <a:lnTo>
                    <a:pt x="176" y="29"/>
                  </a:lnTo>
                  <a:lnTo>
                    <a:pt x="179" y="26"/>
                  </a:lnTo>
                  <a:lnTo>
                    <a:pt x="185" y="21"/>
                  </a:lnTo>
                  <a:lnTo>
                    <a:pt x="191" y="22"/>
                  </a:lnTo>
                  <a:lnTo>
                    <a:pt x="194" y="33"/>
                  </a:lnTo>
                  <a:lnTo>
                    <a:pt x="191" y="47"/>
                  </a:lnTo>
                  <a:lnTo>
                    <a:pt x="184" y="69"/>
                  </a:lnTo>
                  <a:lnTo>
                    <a:pt x="174" y="97"/>
                  </a:lnTo>
                  <a:lnTo>
                    <a:pt x="165" y="126"/>
                  </a:lnTo>
                  <a:lnTo>
                    <a:pt x="154" y="153"/>
                  </a:lnTo>
                  <a:lnTo>
                    <a:pt x="144" y="177"/>
                  </a:lnTo>
                  <a:lnTo>
                    <a:pt x="137" y="193"/>
                  </a:lnTo>
                  <a:lnTo>
                    <a:pt x="135" y="199"/>
                  </a:lnTo>
                  <a:lnTo>
                    <a:pt x="129" y="229"/>
                  </a:lnTo>
                  <a:lnTo>
                    <a:pt x="119" y="303"/>
                  </a:lnTo>
                  <a:lnTo>
                    <a:pt x="113" y="391"/>
                  </a:lnTo>
                  <a:lnTo>
                    <a:pt x="117" y="468"/>
                  </a:lnTo>
                  <a:lnTo>
                    <a:pt x="115" y="467"/>
                  </a:lnTo>
                  <a:lnTo>
                    <a:pt x="110" y="464"/>
                  </a:lnTo>
                  <a:lnTo>
                    <a:pt x="100" y="459"/>
                  </a:lnTo>
                  <a:lnTo>
                    <a:pt x="88" y="454"/>
                  </a:lnTo>
                  <a:lnTo>
                    <a:pt x="71" y="450"/>
                  </a:lnTo>
                  <a:lnTo>
                    <a:pt x="51" y="446"/>
                  </a:lnTo>
                  <a:lnTo>
                    <a:pt x="27" y="443"/>
                  </a:lnTo>
                  <a:lnTo>
                    <a:pt x="0" y="443"/>
                  </a:lnTo>
                  <a:close/>
                </a:path>
              </a:pathLst>
            </a:custGeom>
            <a:solidFill>
              <a:srgbClr val="3D9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771" y="434"/>
              <a:ext cx="108" cy="402"/>
            </a:xfrm>
            <a:custGeom>
              <a:avLst/>
              <a:gdLst>
                <a:gd name="T0" fmla="*/ 70 w 108"/>
                <a:gd name="T1" fmla="*/ 385 h 402"/>
                <a:gd name="T2" fmla="*/ 67 w 108"/>
                <a:gd name="T3" fmla="*/ 377 h 402"/>
                <a:gd name="T4" fmla="*/ 60 w 108"/>
                <a:gd name="T5" fmla="*/ 358 h 402"/>
                <a:gd name="T6" fmla="*/ 53 w 108"/>
                <a:gd name="T7" fmla="*/ 325 h 402"/>
                <a:gd name="T8" fmla="*/ 48 w 108"/>
                <a:gd name="T9" fmla="*/ 282 h 402"/>
                <a:gd name="T10" fmla="*/ 48 w 108"/>
                <a:gd name="T11" fmla="*/ 229 h 402"/>
                <a:gd name="T12" fmla="*/ 56 w 108"/>
                <a:gd name="T13" fmla="*/ 170 h 402"/>
                <a:gd name="T14" fmla="*/ 75 w 108"/>
                <a:gd name="T15" fmla="*/ 106 h 402"/>
                <a:gd name="T16" fmla="*/ 108 w 108"/>
                <a:gd name="T17" fmla="*/ 38 h 402"/>
                <a:gd name="T18" fmla="*/ 107 w 108"/>
                <a:gd name="T19" fmla="*/ 35 h 402"/>
                <a:gd name="T20" fmla="*/ 104 w 108"/>
                <a:gd name="T21" fmla="*/ 30 h 402"/>
                <a:gd name="T22" fmla="*/ 97 w 108"/>
                <a:gd name="T23" fmla="*/ 24 h 402"/>
                <a:gd name="T24" fmla="*/ 86 w 108"/>
                <a:gd name="T25" fmla="*/ 24 h 402"/>
                <a:gd name="T26" fmla="*/ 56 w 108"/>
                <a:gd name="T27" fmla="*/ 0 h 402"/>
                <a:gd name="T28" fmla="*/ 52 w 108"/>
                <a:gd name="T29" fmla="*/ 9 h 402"/>
                <a:gd name="T30" fmla="*/ 44 w 108"/>
                <a:gd name="T31" fmla="*/ 36 h 402"/>
                <a:gd name="T32" fmla="*/ 31 w 108"/>
                <a:gd name="T33" fmla="*/ 78 h 402"/>
                <a:gd name="T34" fmla="*/ 19 w 108"/>
                <a:gd name="T35" fmla="*/ 132 h 402"/>
                <a:gd name="T36" fmla="*/ 8 w 108"/>
                <a:gd name="T37" fmla="*/ 195 h 402"/>
                <a:gd name="T38" fmla="*/ 1 w 108"/>
                <a:gd name="T39" fmla="*/ 262 h 402"/>
                <a:gd name="T40" fmla="*/ 0 w 108"/>
                <a:gd name="T41" fmla="*/ 333 h 402"/>
                <a:gd name="T42" fmla="*/ 8 w 108"/>
                <a:gd name="T43" fmla="*/ 402 h 402"/>
                <a:gd name="T44" fmla="*/ 34 w 108"/>
                <a:gd name="T45" fmla="*/ 394 h 402"/>
                <a:gd name="T46" fmla="*/ 31 w 108"/>
                <a:gd name="T47" fmla="*/ 369 h 402"/>
                <a:gd name="T48" fmla="*/ 27 w 108"/>
                <a:gd name="T49" fmla="*/ 310 h 402"/>
                <a:gd name="T50" fmla="*/ 30 w 108"/>
                <a:gd name="T51" fmla="*/ 240 h 402"/>
                <a:gd name="T52" fmla="*/ 44 w 108"/>
                <a:gd name="T53" fmla="*/ 182 h 402"/>
                <a:gd name="T54" fmla="*/ 42 w 108"/>
                <a:gd name="T55" fmla="*/ 186 h 402"/>
                <a:gd name="T56" fmla="*/ 41 w 108"/>
                <a:gd name="T57" fmla="*/ 195 h 402"/>
                <a:gd name="T58" fmla="*/ 38 w 108"/>
                <a:gd name="T59" fmla="*/ 212 h 402"/>
                <a:gd name="T60" fmla="*/ 37 w 108"/>
                <a:gd name="T61" fmla="*/ 236 h 402"/>
                <a:gd name="T62" fmla="*/ 38 w 108"/>
                <a:gd name="T63" fmla="*/ 265 h 402"/>
                <a:gd name="T64" fmla="*/ 44 w 108"/>
                <a:gd name="T65" fmla="*/ 299 h 402"/>
                <a:gd name="T66" fmla="*/ 53 w 108"/>
                <a:gd name="T67" fmla="*/ 339 h 402"/>
                <a:gd name="T68" fmla="*/ 70 w 108"/>
                <a:gd name="T69" fmla="*/ 38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" h="402">
                  <a:moveTo>
                    <a:pt x="70" y="385"/>
                  </a:moveTo>
                  <a:lnTo>
                    <a:pt x="67" y="377"/>
                  </a:lnTo>
                  <a:lnTo>
                    <a:pt x="60" y="358"/>
                  </a:lnTo>
                  <a:lnTo>
                    <a:pt x="53" y="325"/>
                  </a:lnTo>
                  <a:lnTo>
                    <a:pt x="48" y="282"/>
                  </a:lnTo>
                  <a:lnTo>
                    <a:pt x="48" y="229"/>
                  </a:lnTo>
                  <a:lnTo>
                    <a:pt x="56" y="170"/>
                  </a:lnTo>
                  <a:lnTo>
                    <a:pt x="75" y="106"/>
                  </a:lnTo>
                  <a:lnTo>
                    <a:pt x="108" y="38"/>
                  </a:lnTo>
                  <a:lnTo>
                    <a:pt x="107" y="35"/>
                  </a:lnTo>
                  <a:lnTo>
                    <a:pt x="104" y="30"/>
                  </a:lnTo>
                  <a:lnTo>
                    <a:pt x="97" y="24"/>
                  </a:lnTo>
                  <a:lnTo>
                    <a:pt x="86" y="24"/>
                  </a:lnTo>
                  <a:lnTo>
                    <a:pt x="56" y="0"/>
                  </a:lnTo>
                  <a:lnTo>
                    <a:pt x="52" y="9"/>
                  </a:lnTo>
                  <a:lnTo>
                    <a:pt x="44" y="36"/>
                  </a:lnTo>
                  <a:lnTo>
                    <a:pt x="31" y="78"/>
                  </a:lnTo>
                  <a:lnTo>
                    <a:pt x="19" y="132"/>
                  </a:lnTo>
                  <a:lnTo>
                    <a:pt x="8" y="195"/>
                  </a:lnTo>
                  <a:lnTo>
                    <a:pt x="1" y="262"/>
                  </a:lnTo>
                  <a:lnTo>
                    <a:pt x="0" y="333"/>
                  </a:lnTo>
                  <a:lnTo>
                    <a:pt x="8" y="402"/>
                  </a:lnTo>
                  <a:lnTo>
                    <a:pt x="34" y="394"/>
                  </a:lnTo>
                  <a:lnTo>
                    <a:pt x="31" y="369"/>
                  </a:lnTo>
                  <a:lnTo>
                    <a:pt x="27" y="310"/>
                  </a:lnTo>
                  <a:lnTo>
                    <a:pt x="30" y="240"/>
                  </a:lnTo>
                  <a:lnTo>
                    <a:pt x="44" y="182"/>
                  </a:lnTo>
                  <a:lnTo>
                    <a:pt x="42" y="186"/>
                  </a:lnTo>
                  <a:lnTo>
                    <a:pt x="41" y="195"/>
                  </a:lnTo>
                  <a:lnTo>
                    <a:pt x="38" y="212"/>
                  </a:lnTo>
                  <a:lnTo>
                    <a:pt x="37" y="236"/>
                  </a:lnTo>
                  <a:lnTo>
                    <a:pt x="38" y="265"/>
                  </a:lnTo>
                  <a:lnTo>
                    <a:pt x="44" y="299"/>
                  </a:lnTo>
                  <a:lnTo>
                    <a:pt x="53" y="339"/>
                  </a:lnTo>
                  <a:lnTo>
                    <a:pt x="70" y="385"/>
                  </a:lnTo>
                  <a:close/>
                </a:path>
              </a:pathLst>
            </a:custGeom>
            <a:solidFill>
              <a:srgbClr val="00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789" y="445"/>
              <a:ext cx="90" cy="383"/>
            </a:xfrm>
            <a:custGeom>
              <a:avLst/>
              <a:gdLst>
                <a:gd name="T0" fmla="*/ 90 w 90"/>
                <a:gd name="T1" fmla="*/ 13 h 383"/>
                <a:gd name="T2" fmla="*/ 86 w 90"/>
                <a:gd name="T3" fmla="*/ 23 h 383"/>
                <a:gd name="T4" fmla="*/ 78 w 90"/>
                <a:gd name="T5" fmla="*/ 46 h 383"/>
                <a:gd name="T6" fmla="*/ 67 w 90"/>
                <a:gd name="T7" fmla="*/ 82 h 383"/>
                <a:gd name="T8" fmla="*/ 55 w 90"/>
                <a:gd name="T9" fmla="*/ 129 h 383"/>
                <a:gd name="T10" fmla="*/ 45 w 90"/>
                <a:gd name="T11" fmla="*/ 181 h 383"/>
                <a:gd name="T12" fmla="*/ 40 w 90"/>
                <a:gd name="T13" fmla="*/ 240 h 383"/>
                <a:gd name="T14" fmla="*/ 41 w 90"/>
                <a:gd name="T15" fmla="*/ 299 h 383"/>
                <a:gd name="T16" fmla="*/ 52 w 90"/>
                <a:gd name="T17" fmla="*/ 358 h 383"/>
                <a:gd name="T18" fmla="*/ 51 w 90"/>
                <a:gd name="T19" fmla="*/ 355 h 383"/>
                <a:gd name="T20" fmla="*/ 46 w 90"/>
                <a:gd name="T21" fmla="*/ 340 h 383"/>
                <a:gd name="T22" fmla="*/ 42 w 90"/>
                <a:gd name="T23" fmla="*/ 318 h 383"/>
                <a:gd name="T24" fmla="*/ 38 w 90"/>
                <a:gd name="T25" fmla="*/ 284 h 383"/>
                <a:gd name="T26" fmla="*/ 37 w 90"/>
                <a:gd name="T27" fmla="*/ 238 h 383"/>
                <a:gd name="T28" fmla="*/ 40 w 90"/>
                <a:gd name="T29" fmla="*/ 180 h 383"/>
                <a:gd name="T30" fmla="*/ 48 w 90"/>
                <a:gd name="T31" fmla="*/ 109 h 383"/>
                <a:gd name="T32" fmla="*/ 63 w 90"/>
                <a:gd name="T33" fmla="*/ 24 h 383"/>
                <a:gd name="T34" fmla="*/ 60 w 90"/>
                <a:gd name="T35" fmla="*/ 30 h 383"/>
                <a:gd name="T36" fmla="*/ 52 w 90"/>
                <a:gd name="T37" fmla="*/ 50 h 383"/>
                <a:gd name="T38" fmla="*/ 40 w 90"/>
                <a:gd name="T39" fmla="*/ 82 h 383"/>
                <a:gd name="T40" fmla="*/ 29 w 90"/>
                <a:gd name="T41" fmla="*/ 124 h 383"/>
                <a:gd name="T42" fmla="*/ 18 w 90"/>
                <a:gd name="T43" fmla="*/ 176 h 383"/>
                <a:gd name="T44" fmla="*/ 11 w 90"/>
                <a:gd name="T45" fmla="*/ 238 h 383"/>
                <a:gd name="T46" fmla="*/ 9 w 90"/>
                <a:gd name="T47" fmla="*/ 307 h 383"/>
                <a:gd name="T48" fmla="*/ 16 w 90"/>
                <a:gd name="T49" fmla="*/ 383 h 383"/>
                <a:gd name="T50" fmla="*/ 13 w 90"/>
                <a:gd name="T51" fmla="*/ 377 h 383"/>
                <a:gd name="T52" fmla="*/ 9 w 90"/>
                <a:gd name="T53" fmla="*/ 356 h 383"/>
                <a:gd name="T54" fmla="*/ 4 w 90"/>
                <a:gd name="T55" fmla="*/ 323 h 383"/>
                <a:gd name="T56" fmla="*/ 0 w 90"/>
                <a:gd name="T57" fmla="*/ 278 h 383"/>
                <a:gd name="T58" fmla="*/ 1 w 90"/>
                <a:gd name="T59" fmla="*/ 223 h 383"/>
                <a:gd name="T60" fmla="*/ 9 w 90"/>
                <a:gd name="T61" fmla="*/ 159 h 383"/>
                <a:gd name="T62" fmla="*/ 27 w 90"/>
                <a:gd name="T63" fmla="*/ 86 h 383"/>
                <a:gd name="T64" fmla="*/ 56 w 90"/>
                <a:gd name="T65" fmla="*/ 6 h 383"/>
                <a:gd name="T66" fmla="*/ 60 w 90"/>
                <a:gd name="T67" fmla="*/ 3 h 383"/>
                <a:gd name="T68" fmla="*/ 68 w 90"/>
                <a:gd name="T69" fmla="*/ 0 h 383"/>
                <a:gd name="T70" fmla="*/ 79 w 90"/>
                <a:gd name="T71" fmla="*/ 2 h 383"/>
                <a:gd name="T72" fmla="*/ 90 w 90"/>
                <a:gd name="T73" fmla="*/ 1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383">
                  <a:moveTo>
                    <a:pt x="90" y="13"/>
                  </a:moveTo>
                  <a:lnTo>
                    <a:pt x="86" y="23"/>
                  </a:lnTo>
                  <a:lnTo>
                    <a:pt x="78" y="46"/>
                  </a:lnTo>
                  <a:lnTo>
                    <a:pt x="67" y="82"/>
                  </a:lnTo>
                  <a:lnTo>
                    <a:pt x="55" y="129"/>
                  </a:lnTo>
                  <a:lnTo>
                    <a:pt x="45" y="181"/>
                  </a:lnTo>
                  <a:lnTo>
                    <a:pt x="40" y="240"/>
                  </a:lnTo>
                  <a:lnTo>
                    <a:pt x="41" y="299"/>
                  </a:lnTo>
                  <a:lnTo>
                    <a:pt x="52" y="358"/>
                  </a:lnTo>
                  <a:lnTo>
                    <a:pt x="51" y="355"/>
                  </a:lnTo>
                  <a:lnTo>
                    <a:pt x="46" y="340"/>
                  </a:lnTo>
                  <a:lnTo>
                    <a:pt x="42" y="318"/>
                  </a:lnTo>
                  <a:lnTo>
                    <a:pt x="38" y="284"/>
                  </a:lnTo>
                  <a:lnTo>
                    <a:pt x="37" y="238"/>
                  </a:lnTo>
                  <a:lnTo>
                    <a:pt x="40" y="180"/>
                  </a:lnTo>
                  <a:lnTo>
                    <a:pt x="48" y="109"/>
                  </a:lnTo>
                  <a:lnTo>
                    <a:pt x="63" y="24"/>
                  </a:lnTo>
                  <a:lnTo>
                    <a:pt x="60" y="30"/>
                  </a:lnTo>
                  <a:lnTo>
                    <a:pt x="52" y="50"/>
                  </a:lnTo>
                  <a:lnTo>
                    <a:pt x="40" y="82"/>
                  </a:lnTo>
                  <a:lnTo>
                    <a:pt x="29" y="124"/>
                  </a:lnTo>
                  <a:lnTo>
                    <a:pt x="18" y="176"/>
                  </a:lnTo>
                  <a:lnTo>
                    <a:pt x="11" y="238"/>
                  </a:lnTo>
                  <a:lnTo>
                    <a:pt x="9" y="307"/>
                  </a:lnTo>
                  <a:lnTo>
                    <a:pt x="16" y="383"/>
                  </a:lnTo>
                  <a:lnTo>
                    <a:pt x="13" y="377"/>
                  </a:lnTo>
                  <a:lnTo>
                    <a:pt x="9" y="356"/>
                  </a:lnTo>
                  <a:lnTo>
                    <a:pt x="4" y="323"/>
                  </a:lnTo>
                  <a:lnTo>
                    <a:pt x="0" y="278"/>
                  </a:lnTo>
                  <a:lnTo>
                    <a:pt x="1" y="223"/>
                  </a:lnTo>
                  <a:lnTo>
                    <a:pt x="9" y="159"/>
                  </a:lnTo>
                  <a:lnTo>
                    <a:pt x="27" y="86"/>
                  </a:lnTo>
                  <a:lnTo>
                    <a:pt x="56" y="6"/>
                  </a:lnTo>
                  <a:lnTo>
                    <a:pt x="60" y="3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0" y="13"/>
                  </a:lnTo>
                  <a:close/>
                </a:path>
              </a:pathLst>
            </a:custGeom>
            <a:solidFill>
              <a:srgbClr val="000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603" y="380"/>
              <a:ext cx="168" cy="439"/>
            </a:xfrm>
            <a:custGeom>
              <a:avLst/>
              <a:gdLst>
                <a:gd name="T0" fmla="*/ 0 w 168"/>
                <a:gd name="T1" fmla="*/ 431 h 439"/>
                <a:gd name="T2" fmla="*/ 0 w 168"/>
                <a:gd name="T3" fmla="*/ 420 h 439"/>
                <a:gd name="T4" fmla="*/ 2 w 168"/>
                <a:gd name="T5" fmla="*/ 388 h 439"/>
                <a:gd name="T6" fmla="*/ 6 w 168"/>
                <a:gd name="T7" fmla="*/ 341 h 439"/>
                <a:gd name="T8" fmla="*/ 14 w 168"/>
                <a:gd name="T9" fmla="*/ 280 h 439"/>
                <a:gd name="T10" fmla="*/ 26 w 168"/>
                <a:gd name="T11" fmla="*/ 214 h 439"/>
                <a:gd name="T12" fmla="*/ 48 w 168"/>
                <a:gd name="T13" fmla="*/ 141 h 439"/>
                <a:gd name="T14" fmla="*/ 77 w 168"/>
                <a:gd name="T15" fmla="*/ 68 h 439"/>
                <a:gd name="T16" fmla="*/ 117 w 168"/>
                <a:gd name="T17" fmla="*/ 0 h 439"/>
                <a:gd name="T18" fmla="*/ 135 w 168"/>
                <a:gd name="T19" fmla="*/ 12 h 439"/>
                <a:gd name="T20" fmla="*/ 132 w 168"/>
                <a:gd name="T21" fmla="*/ 17 h 439"/>
                <a:gd name="T22" fmla="*/ 122 w 168"/>
                <a:gd name="T23" fmla="*/ 34 h 439"/>
                <a:gd name="T24" fmla="*/ 109 w 168"/>
                <a:gd name="T25" fmla="*/ 60 h 439"/>
                <a:gd name="T26" fmla="*/ 94 w 168"/>
                <a:gd name="T27" fmla="*/ 95 h 439"/>
                <a:gd name="T28" fmla="*/ 77 w 168"/>
                <a:gd name="T29" fmla="*/ 141 h 439"/>
                <a:gd name="T30" fmla="*/ 61 w 168"/>
                <a:gd name="T31" fmla="*/ 194 h 439"/>
                <a:gd name="T32" fmla="*/ 48 w 168"/>
                <a:gd name="T33" fmla="*/ 256 h 439"/>
                <a:gd name="T34" fmla="*/ 39 w 168"/>
                <a:gd name="T35" fmla="*/ 324 h 439"/>
                <a:gd name="T36" fmla="*/ 40 w 168"/>
                <a:gd name="T37" fmla="*/ 315 h 439"/>
                <a:gd name="T38" fmla="*/ 47 w 168"/>
                <a:gd name="T39" fmla="*/ 291 h 439"/>
                <a:gd name="T40" fmla="*/ 57 w 168"/>
                <a:gd name="T41" fmla="*/ 256 h 439"/>
                <a:gd name="T42" fmla="*/ 72 w 168"/>
                <a:gd name="T43" fmla="*/ 212 h 439"/>
                <a:gd name="T44" fmla="*/ 90 w 168"/>
                <a:gd name="T45" fmla="*/ 164 h 439"/>
                <a:gd name="T46" fmla="*/ 111 w 168"/>
                <a:gd name="T47" fmla="*/ 115 h 439"/>
                <a:gd name="T48" fmla="*/ 138 w 168"/>
                <a:gd name="T49" fmla="*/ 69 h 439"/>
                <a:gd name="T50" fmla="*/ 168 w 168"/>
                <a:gd name="T51" fmla="*/ 29 h 439"/>
                <a:gd name="T52" fmla="*/ 164 w 168"/>
                <a:gd name="T53" fmla="*/ 38 h 439"/>
                <a:gd name="T54" fmla="*/ 151 w 168"/>
                <a:gd name="T55" fmla="*/ 65 h 439"/>
                <a:gd name="T56" fmla="*/ 133 w 168"/>
                <a:gd name="T57" fmla="*/ 106 h 439"/>
                <a:gd name="T58" fmla="*/ 113 w 168"/>
                <a:gd name="T59" fmla="*/ 158 h 439"/>
                <a:gd name="T60" fmla="*/ 92 w 168"/>
                <a:gd name="T61" fmla="*/ 220 h 439"/>
                <a:gd name="T62" fmla="*/ 74 w 168"/>
                <a:gd name="T63" fmla="*/ 287 h 439"/>
                <a:gd name="T64" fmla="*/ 59 w 168"/>
                <a:gd name="T65" fmla="*/ 355 h 439"/>
                <a:gd name="T66" fmla="*/ 52 w 168"/>
                <a:gd name="T67" fmla="*/ 423 h 439"/>
                <a:gd name="T68" fmla="*/ 52 w 168"/>
                <a:gd name="T69" fmla="*/ 439 h 439"/>
                <a:gd name="T70" fmla="*/ 51 w 168"/>
                <a:gd name="T71" fmla="*/ 439 h 439"/>
                <a:gd name="T72" fmla="*/ 48 w 168"/>
                <a:gd name="T73" fmla="*/ 438 h 439"/>
                <a:gd name="T74" fmla="*/ 43 w 168"/>
                <a:gd name="T75" fmla="*/ 435 h 439"/>
                <a:gd name="T76" fmla="*/ 36 w 168"/>
                <a:gd name="T77" fmla="*/ 434 h 439"/>
                <a:gd name="T78" fmla="*/ 28 w 168"/>
                <a:gd name="T79" fmla="*/ 433 h 439"/>
                <a:gd name="T80" fmla="*/ 19 w 168"/>
                <a:gd name="T81" fmla="*/ 431 h 439"/>
                <a:gd name="T82" fmla="*/ 10 w 168"/>
                <a:gd name="T83" fmla="*/ 430 h 439"/>
                <a:gd name="T84" fmla="*/ 0 w 168"/>
                <a:gd name="T85" fmla="*/ 431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8" h="439">
                  <a:moveTo>
                    <a:pt x="0" y="431"/>
                  </a:moveTo>
                  <a:lnTo>
                    <a:pt x="0" y="420"/>
                  </a:lnTo>
                  <a:lnTo>
                    <a:pt x="2" y="388"/>
                  </a:lnTo>
                  <a:lnTo>
                    <a:pt x="6" y="341"/>
                  </a:lnTo>
                  <a:lnTo>
                    <a:pt x="14" y="280"/>
                  </a:lnTo>
                  <a:lnTo>
                    <a:pt x="26" y="214"/>
                  </a:lnTo>
                  <a:lnTo>
                    <a:pt x="48" y="141"/>
                  </a:lnTo>
                  <a:lnTo>
                    <a:pt x="77" y="68"/>
                  </a:lnTo>
                  <a:lnTo>
                    <a:pt x="117" y="0"/>
                  </a:lnTo>
                  <a:lnTo>
                    <a:pt x="135" y="12"/>
                  </a:lnTo>
                  <a:lnTo>
                    <a:pt x="132" y="17"/>
                  </a:lnTo>
                  <a:lnTo>
                    <a:pt x="122" y="34"/>
                  </a:lnTo>
                  <a:lnTo>
                    <a:pt x="109" y="60"/>
                  </a:lnTo>
                  <a:lnTo>
                    <a:pt x="94" y="95"/>
                  </a:lnTo>
                  <a:lnTo>
                    <a:pt x="77" y="141"/>
                  </a:lnTo>
                  <a:lnTo>
                    <a:pt x="61" y="194"/>
                  </a:lnTo>
                  <a:lnTo>
                    <a:pt x="48" y="256"/>
                  </a:lnTo>
                  <a:lnTo>
                    <a:pt x="39" y="324"/>
                  </a:lnTo>
                  <a:lnTo>
                    <a:pt x="40" y="315"/>
                  </a:lnTo>
                  <a:lnTo>
                    <a:pt x="47" y="291"/>
                  </a:lnTo>
                  <a:lnTo>
                    <a:pt x="57" y="256"/>
                  </a:lnTo>
                  <a:lnTo>
                    <a:pt x="72" y="212"/>
                  </a:lnTo>
                  <a:lnTo>
                    <a:pt x="90" y="164"/>
                  </a:lnTo>
                  <a:lnTo>
                    <a:pt x="111" y="115"/>
                  </a:lnTo>
                  <a:lnTo>
                    <a:pt x="138" y="69"/>
                  </a:lnTo>
                  <a:lnTo>
                    <a:pt x="168" y="29"/>
                  </a:lnTo>
                  <a:lnTo>
                    <a:pt x="164" y="38"/>
                  </a:lnTo>
                  <a:lnTo>
                    <a:pt x="151" y="65"/>
                  </a:lnTo>
                  <a:lnTo>
                    <a:pt x="133" y="106"/>
                  </a:lnTo>
                  <a:lnTo>
                    <a:pt x="113" y="158"/>
                  </a:lnTo>
                  <a:lnTo>
                    <a:pt x="92" y="220"/>
                  </a:lnTo>
                  <a:lnTo>
                    <a:pt x="74" y="287"/>
                  </a:lnTo>
                  <a:lnTo>
                    <a:pt x="59" y="355"/>
                  </a:lnTo>
                  <a:lnTo>
                    <a:pt x="52" y="423"/>
                  </a:lnTo>
                  <a:lnTo>
                    <a:pt x="52" y="439"/>
                  </a:lnTo>
                  <a:lnTo>
                    <a:pt x="51" y="439"/>
                  </a:lnTo>
                  <a:lnTo>
                    <a:pt x="48" y="438"/>
                  </a:lnTo>
                  <a:lnTo>
                    <a:pt x="43" y="435"/>
                  </a:lnTo>
                  <a:lnTo>
                    <a:pt x="36" y="434"/>
                  </a:lnTo>
                  <a:lnTo>
                    <a:pt x="28" y="433"/>
                  </a:lnTo>
                  <a:lnTo>
                    <a:pt x="19" y="431"/>
                  </a:lnTo>
                  <a:lnTo>
                    <a:pt x="10" y="430"/>
                  </a:lnTo>
                  <a:lnTo>
                    <a:pt x="0" y="431"/>
                  </a:lnTo>
                  <a:close/>
                </a:path>
              </a:pathLst>
            </a:custGeom>
            <a:solidFill>
              <a:srgbClr val="87B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327" y="2205"/>
              <a:ext cx="1027" cy="160"/>
            </a:xfrm>
            <a:custGeom>
              <a:avLst/>
              <a:gdLst>
                <a:gd name="T0" fmla="*/ 1 w 1027"/>
                <a:gd name="T1" fmla="*/ 122 h 160"/>
                <a:gd name="T2" fmla="*/ 16 w 1027"/>
                <a:gd name="T3" fmla="*/ 126 h 160"/>
                <a:gd name="T4" fmla="*/ 47 w 1027"/>
                <a:gd name="T5" fmla="*/ 132 h 160"/>
                <a:gd name="T6" fmla="*/ 88 w 1027"/>
                <a:gd name="T7" fmla="*/ 139 h 160"/>
                <a:gd name="T8" fmla="*/ 143 w 1027"/>
                <a:gd name="T9" fmla="*/ 147 h 160"/>
                <a:gd name="T10" fmla="*/ 207 w 1027"/>
                <a:gd name="T11" fmla="*/ 153 h 160"/>
                <a:gd name="T12" fmla="*/ 283 w 1027"/>
                <a:gd name="T13" fmla="*/ 158 h 160"/>
                <a:gd name="T14" fmla="*/ 366 w 1027"/>
                <a:gd name="T15" fmla="*/ 160 h 160"/>
                <a:gd name="T16" fmla="*/ 436 w 1027"/>
                <a:gd name="T17" fmla="*/ 158 h 160"/>
                <a:gd name="T18" fmla="*/ 488 w 1027"/>
                <a:gd name="T19" fmla="*/ 156 h 160"/>
                <a:gd name="T20" fmla="*/ 541 w 1027"/>
                <a:gd name="T21" fmla="*/ 151 h 160"/>
                <a:gd name="T22" fmla="*/ 596 w 1027"/>
                <a:gd name="T23" fmla="*/ 144 h 160"/>
                <a:gd name="T24" fmla="*/ 649 w 1027"/>
                <a:gd name="T25" fmla="*/ 136 h 160"/>
                <a:gd name="T26" fmla="*/ 698 w 1027"/>
                <a:gd name="T27" fmla="*/ 128 h 160"/>
                <a:gd name="T28" fmla="*/ 746 w 1027"/>
                <a:gd name="T29" fmla="*/ 118 h 160"/>
                <a:gd name="T30" fmla="*/ 797 w 1027"/>
                <a:gd name="T31" fmla="*/ 105 h 160"/>
                <a:gd name="T32" fmla="*/ 846 w 1027"/>
                <a:gd name="T33" fmla="*/ 90 h 160"/>
                <a:gd name="T34" fmla="*/ 897 w 1027"/>
                <a:gd name="T35" fmla="*/ 74 h 160"/>
                <a:gd name="T36" fmla="*/ 950 w 1027"/>
                <a:gd name="T37" fmla="*/ 56 h 160"/>
                <a:gd name="T38" fmla="*/ 1000 w 1027"/>
                <a:gd name="T39" fmla="*/ 35 h 160"/>
                <a:gd name="T40" fmla="*/ 1027 w 1027"/>
                <a:gd name="T41" fmla="*/ 0 h 160"/>
                <a:gd name="T42" fmla="*/ 1021 w 1027"/>
                <a:gd name="T43" fmla="*/ 2 h 160"/>
                <a:gd name="T44" fmla="*/ 1007 w 1027"/>
                <a:gd name="T45" fmla="*/ 8 h 160"/>
                <a:gd name="T46" fmla="*/ 984 w 1027"/>
                <a:gd name="T47" fmla="*/ 17 h 160"/>
                <a:gd name="T48" fmla="*/ 951 w 1027"/>
                <a:gd name="T49" fmla="*/ 27 h 160"/>
                <a:gd name="T50" fmla="*/ 910 w 1027"/>
                <a:gd name="T51" fmla="*/ 40 h 160"/>
                <a:gd name="T52" fmla="*/ 860 w 1027"/>
                <a:gd name="T53" fmla="*/ 55 h 160"/>
                <a:gd name="T54" fmla="*/ 804 w 1027"/>
                <a:gd name="T55" fmla="*/ 69 h 160"/>
                <a:gd name="T56" fmla="*/ 739 w 1027"/>
                <a:gd name="T57" fmla="*/ 84 h 160"/>
                <a:gd name="T58" fmla="*/ 668 w 1027"/>
                <a:gd name="T59" fmla="*/ 98 h 160"/>
                <a:gd name="T60" fmla="*/ 590 w 1027"/>
                <a:gd name="T61" fmla="*/ 111 h 160"/>
                <a:gd name="T62" fmla="*/ 506 w 1027"/>
                <a:gd name="T63" fmla="*/ 122 h 160"/>
                <a:gd name="T64" fmla="*/ 415 w 1027"/>
                <a:gd name="T65" fmla="*/ 130 h 160"/>
                <a:gd name="T66" fmla="*/ 319 w 1027"/>
                <a:gd name="T67" fmla="*/ 134 h 160"/>
                <a:gd name="T68" fmla="*/ 217 w 1027"/>
                <a:gd name="T69" fmla="*/ 135 h 160"/>
                <a:gd name="T70" fmla="*/ 111 w 1027"/>
                <a:gd name="T71" fmla="*/ 131 h 160"/>
                <a:gd name="T72" fmla="*/ 0 w 1027"/>
                <a:gd name="T73" fmla="*/ 12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7" h="160">
                  <a:moveTo>
                    <a:pt x="0" y="122"/>
                  </a:moveTo>
                  <a:lnTo>
                    <a:pt x="1" y="122"/>
                  </a:lnTo>
                  <a:lnTo>
                    <a:pt x="8" y="123"/>
                  </a:lnTo>
                  <a:lnTo>
                    <a:pt x="16" y="126"/>
                  </a:lnTo>
                  <a:lnTo>
                    <a:pt x="30" y="128"/>
                  </a:lnTo>
                  <a:lnTo>
                    <a:pt x="47" y="132"/>
                  </a:lnTo>
                  <a:lnTo>
                    <a:pt x="66" y="135"/>
                  </a:lnTo>
                  <a:lnTo>
                    <a:pt x="88" y="139"/>
                  </a:lnTo>
                  <a:lnTo>
                    <a:pt x="114" y="143"/>
                  </a:lnTo>
                  <a:lnTo>
                    <a:pt x="143" y="147"/>
                  </a:lnTo>
                  <a:lnTo>
                    <a:pt x="174" y="151"/>
                  </a:lnTo>
                  <a:lnTo>
                    <a:pt x="207" y="153"/>
                  </a:lnTo>
                  <a:lnTo>
                    <a:pt x="245" y="157"/>
                  </a:lnTo>
                  <a:lnTo>
                    <a:pt x="283" y="158"/>
                  </a:lnTo>
                  <a:lnTo>
                    <a:pt x="323" y="160"/>
                  </a:lnTo>
                  <a:lnTo>
                    <a:pt x="366" y="160"/>
                  </a:lnTo>
                  <a:lnTo>
                    <a:pt x="411" y="160"/>
                  </a:lnTo>
                  <a:lnTo>
                    <a:pt x="436" y="158"/>
                  </a:lnTo>
                  <a:lnTo>
                    <a:pt x="462" y="157"/>
                  </a:lnTo>
                  <a:lnTo>
                    <a:pt x="488" y="156"/>
                  </a:lnTo>
                  <a:lnTo>
                    <a:pt x="514" y="153"/>
                  </a:lnTo>
                  <a:lnTo>
                    <a:pt x="541" y="151"/>
                  </a:lnTo>
                  <a:lnTo>
                    <a:pt x="569" y="148"/>
                  </a:lnTo>
                  <a:lnTo>
                    <a:pt x="596" y="144"/>
                  </a:lnTo>
                  <a:lnTo>
                    <a:pt x="625" y="140"/>
                  </a:lnTo>
                  <a:lnTo>
                    <a:pt x="649" y="136"/>
                  </a:lnTo>
                  <a:lnTo>
                    <a:pt x="673" y="132"/>
                  </a:lnTo>
                  <a:lnTo>
                    <a:pt x="698" y="128"/>
                  </a:lnTo>
                  <a:lnTo>
                    <a:pt x="721" y="123"/>
                  </a:lnTo>
                  <a:lnTo>
                    <a:pt x="746" y="118"/>
                  </a:lnTo>
                  <a:lnTo>
                    <a:pt x="771" y="111"/>
                  </a:lnTo>
                  <a:lnTo>
                    <a:pt x="797" y="105"/>
                  </a:lnTo>
                  <a:lnTo>
                    <a:pt x="822" y="98"/>
                  </a:lnTo>
                  <a:lnTo>
                    <a:pt x="846" y="90"/>
                  </a:lnTo>
                  <a:lnTo>
                    <a:pt x="873" y="82"/>
                  </a:lnTo>
                  <a:lnTo>
                    <a:pt x="897" y="74"/>
                  </a:lnTo>
                  <a:lnTo>
                    <a:pt x="923" y="65"/>
                  </a:lnTo>
                  <a:lnTo>
                    <a:pt x="950" y="56"/>
                  </a:lnTo>
                  <a:lnTo>
                    <a:pt x="976" y="46"/>
                  </a:lnTo>
                  <a:lnTo>
                    <a:pt x="1000" y="35"/>
                  </a:lnTo>
                  <a:lnTo>
                    <a:pt x="1027" y="25"/>
                  </a:lnTo>
                  <a:lnTo>
                    <a:pt x="1027" y="0"/>
                  </a:lnTo>
                  <a:lnTo>
                    <a:pt x="1025" y="0"/>
                  </a:lnTo>
                  <a:lnTo>
                    <a:pt x="1021" y="2"/>
                  </a:lnTo>
                  <a:lnTo>
                    <a:pt x="1016" y="4"/>
                  </a:lnTo>
                  <a:lnTo>
                    <a:pt x="1007" y="8"/>
                  </a:lnTo>
                  <a:lnTo>
                    <a:pt x="996" y="12"/>
                  </a:lnTo>
                  <a:lnTo>
                    <a:pt x="984" y="17"/>
                  </a:lnTo>
                  <a:lnTo>
                    <a:pt x="969" y="22"/>
                  </a:lnTo>
                  <a:lnTo>
                    <a:pt x="951" y="27"/>
                  </a:lnTo>
                  <a:lnTo>
                    <a:pt x="932" y="34"/>
                  </a:lnTo>
                  <a:lnTo>
                    <a:pt x="910" y="40"/>
                  </a:lnTo>
                  <a:lnTo>
                    <a:pt x="886" y="48"/>
                  </a:lnTo>
                  <a:lnTo>
                    <a:pt x="860" y="55"/>
                  </a:lnTo>
                  <a:lnTo>
                    <a:pt x="833" y="63"/>
                  </a:lnTo>
                  <a:lnTo>
                    <a:pt x="804" y="69"/>
                  </a:lnTo>
                  <a:lnTo>
                    <a:pt x="772" y="77"/>
                  </a:lnTo>
                  <a:lnTo>
                    <a:pt x="739" y="84"/>
                  </a:lnTo>
                  <a:lnTo>
                    <a:pt x="705" y="92"/>
                  </a:lnTo>
                  <a:lnTo>
                    <a:pt x="668" y="98"/>
                  </a:lnTo>
                  <a:lnTo>
                    <a:pt x="629" y="105"/>
                  </a:lnTo>
                  <a:lnTo>
                    <a:pt x="590" y="111"/>
                  </a:lnTo>
                  <a:lnTo>
                    <a:pt x="548" y="116"/>
                  </a:lnTo>
                  <a:lnTo>
                    <a:pt x="506" y="122"/>
                  </a:lnTo>
                  <a:lnTo>
                    <a:pt x="460" y="126"/>
                  </a:lnTo>
                  <a:lnTo>
                    <a:pt x="415" y="130"/>
                  </a:lnTo>
                  <a:lnTo>
                    <a:pt x="367" y="132"/>
                  </a:lnTo>
                  <a:lnTo>
                    <a:pt x="319" y="134"/>
                  </a:lnTo>
                  <a:lnTo>
                    <a:pt x="269" y="135"/>
                  </a:lnTo>
                  <a:lnTo>
                    <a:pt x="217" y="135"/>
                  </a:lnTo>
                  <a:lnTo>
                    <a:pt x="165" y="134"/>
                  </a:lnTo>
                  <a:lnTo>
                    <a:pt x="111" y="131"/>
                  </a:lnTo>
                  <a:lnTo>
                    <a:pt x="56" y="127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677" y="1831"/>
              <a:ext cx="164" cy="115"/>
            </a:xfrm>
            <a:custGeom>
              <a:avLst/>
              <a:gdLst>
                <a:gd name="T0" fmla="*/ 17 w 164"/>
                <a:gd name="T1" fmla="*/ 0 h 115"/>
                <a:gd name="T2" fmla="*/ 0 w 164"/>
                <a:gd name="T3" fmla="*/ 115 h 115"/>
                <a:gd name="T4" fmla="*/ 164 w 164"/>
                <a:gd name="T5" fmla="*/ 107 h 115"/>
                <a:gd name="T6" fmla="*/ 146 w 164"/>
                <a:gd name="T7" fmla="*/ 0 h 115"/>
                <a:gd name="T8" fmla="*/ 17 w 164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15">
                  <a:moveTo>
                    <a:pt x="17" y="0"/>
                  </a:moveTo>
                  <a:lnTo>
                    <a:pt x="0" y="115"/>
                  </a:lnTo>
                  <a:lnTo>
                    <a:pt x="164" y="107"/>
                  </a:lnTo>
                  <a:lnTo>
                    <a:pt x="146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53"/>
            <p:cNvSpPr>
              <a:spLocks/>
            </p:cNvSpPr>
            <p:nvPr/>
          </p:nvSpPr>
          <p:spPr bwMode="auto">
            <a:xfrm>
              <a:off x="2162" y="1036"/>
              <a:ext cx="288" cy="346"/>
            </a:xfrm>
            <a:custGeom>
              <a:avLst/>
              <a:gdLst>
                <a:gd name="T0" fmla="*/ 16 w 288"/>
                <a:gd name="T1" fmla="*/ 25 h 346"/>
                <a:gd name="T2" fmla="*/ 17 w 288"/>
                <a:gd name="T3" fmla="*/ 25 h 346"/>
                <a:gd name="T4" fmla="*/ 21 w 288"/>
                <a:gd name="T5" fmla="*/ 26 h 346"/>
                <a:gd name="T6" fmla="*/ 27 w 288"/>
                <a:gd name="T7" fmla="*/ 29 h 346"/>
                <a:gd name="T8" fmla="*/ 36 w 288"/>
                <a:gd name="T9" fmla="*/ 34 h 346"/>
                <a:gd name="T10" fmla="*/ 47 w 288"/>
                <a:gd name="T11" fmla="*/ 39 h 346"/>
                <a:gd name="T12" fmla="*/ 60 w 288"/>
                <a:gd name="T13" fmla="*/ 48 h 346"/>
                <a:gd name="T14" fmla="*/ 75 w 288"/>
                <a:gd name="T15" fmla="*/ 59 h 346"/>
                <a:gd name="T16" fmla="*/ 90 w 288"/>
                <a:gd name="T17" fmla="*/ 72 h 346"/>
                <a:gd name="T18" fmla="*/ 108 w 288"/>
                <a:gd name="T19" fmla="*/ 89 h 346"/>
                <a:gd name="T20" fmla="*/ 127 w 288"/>
                <a:gd name="T21" fmla="*/ 109 h 346"/>
                <a:gd name="T22" fmla="*/ 148 w 288"/>
                <a:gd name="T23" fmla="*/ 132 h 346"/>
                <a:gd name="T24" fmla="*/ 170 w 288"/>
                <a:gd name="T25" fmla="*/ 160 h 346"/>
                <a:gd name="T26" fmla="*/ 192 w 288"/>
                <a:gd name="T27" fmla="*/ 193 h 346"/>
                <a:gd name="T28" fmla="*/ 215 w 288"/>
                <a:gd name="T29" fmla="*/ 228 h 346"/>
                <a:gd name="T30" fmla="*/ 238 w 288"/>
                <a:gd name="T31" fmla="*/ 270 h 346"/>
                <a:gd name="T32" fmla="*/ 263 w 288"/>
                <a:gd name="T33" fmla="*/ 316 h 346"/>
                <a:gd name="T34" fmla="*/ 288 w 288"/>
                <a:gd name="T35" fmla="*/ 346 h 346"/>
                <a:gd name="T36" fmla="*/ 288 w 288"/>
                <a:gd name="T37" fmla="*/ 343 h 346"/>
                <a:gd name="T38" fmla="*/ 285 w 288"/>
                <a:gd name="T39" fmla="*/ 336 h 346"/>
                <a:gd name="T40" fmla="*/ 282 w 288"/>
                <a:gd name="T41" fmla="*/ 322 h 346"/>
                <a:gd name="T42" fmla="*/ 278 w 288"/>
                <a:gd name="T43" fmla="*/ 307 h 346"/>
                <a:gd name="T44" fmla="*/ 271 w 288"/>
                <a:gd name="T45" fmla="*/ 287 h 346"/>
                <a:gd name="T46" fmla="*/ 263 w 288"/>
                <a:gd name="T47" fmla="*/ 265 h 346"/>
                <a:gd name="T48" fmla="*/ 252 w 288"/>
                <a:gd name="T49" fmla="*/ 239 h 346"/>
                <a:gd name="T50" fmla="*/ 238 w 288"/>
                <a:gd name="T51" fmla="*/ 212 h 346"/>
                <a:gd name="T52" fmla="*/ 222 w 288"/>
                <a:gd name="T53" fmla="*/ 185 h 346"/>
                <a:gd name="T54" fmla="*/ 201 w 288"/>
                <a:gd name="T55" fmla="*/ 156 h 346"/>
                <a:gd name="T56" fmla="*/ 178 w 288"/>
                <a:gd name="T57" fmla="*/ 127 h 346"/>
                <a:gd name="T58" fmla="*/ 150 w 288"/>
                <a:gd name="T59" fmla="*/ 98 h 346"/>
                <a:gd name="T60" fmla="*/ 120 w 288"/>
                <a:gd name="T61" fmla="*/ 71 h 346"/>
                <a:gd name="T62" fmla="*/ 84 w 288"/>
                <a:gd name="T63" fmla="*/ 44 h 346"/>
                <a:gd name="T64" fmla="*/ 44 w 288"/>
                <a:gd name="T65" fmla="*/ 21 h 346"/>
                <a:gd name="T66" fmla="*/ 0 w 288"/>
                <a:gd name="T67" fmla="*/ 0 h 346"/>
                <a:gd name="T68" fmla="*/ 16 w 288"/>
                <a:gd name="T69" fmla="*/ 2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8" h="346">
                  <a:moveTo>
                    <a:pt x="16" y="25"/>
                  </a:moveTo>
                  <a:lnTo>
                    <a:pt x="17" y="25"/>
                  </a:lnTo>
                  <a:lnTo>
                    <a:pt x="21" y="26"/>
                  </a:lnTo>
                  <a:lnTo>
                    <a:pt x="27" y="29"/>
                  </a:lnTo>
                  <a:lnTo>
                    <a:pt x="36" y="34"/>
                  </a:lnTo>
                  <a:lnTo>
                    <a:pt x="47" y="39"/>
                  </a:lnTo>
                  <a:lnTo>
                    <a:pt x="60" y="48"/>
                  </a:lnTo>
                  <a:lnTo>
                    <a:pt x="75" y="59"/>
                  </a:lnTo>
                  <a:lnTo>
                    <a:pt x="90" y="72"/>
                  </a:lnTo>
                  <a:lnTo>
                    <a:pt x="108" y="89"/>
                  </a:lnTo>
                  <a:lnTo>
                    <a:pt x="127" y="109"/>
                  </a:lnTo>
                  <a:lnTo>
                    <a:pt x="148" y="132"/>
                  </a:lnTo>
                  <a:lnTo>
                    <a:pt x="170" y="160"/>
                  </a:lnTo>
                  <a:lnTo>
                    <a:pt x="192" y="193"/>
                  </a:lnTo>
                  <a:lnTo>
                    <a:pt x="215" y="228"/>
                  </a:lnTo>
                  <a:lnTo>
                    <a:pt x="238" y="270"/>
                  </a:lnTo>
                  <a:lnTo>
                    <a:pt x="263" y="316"/>
                  </a:lnTo>
                  <a:lnTo>
                    <a:pt x="288" y="346"/>
                  </a:lnTo>
                  <a:lnTo>
                    <a:pt x="288" y="343"/>
                  </a:lnTo>
                  <a:lnTo>
                    <a:pt x="285" y="336"/>
                  </a:lnTo>
                  <a:lnTo>
                    <a:pt x="282" y="322"/>
                  </a:lnTo>
                  <a:lnTo>
                    <a:pt x="278" y="307"/>
                  </a:lnTo>
                  <a:lnTo>
                    <a:pt x="271" y="287"/>
                  </a:lnTo>
                  <a:lnTo>
                    <a:pt x="263" y="265"/>
                  </a:lnTo>
                  <a:lnTo>
                    <a:pt x="252" y="239"/>
                  </a:lnTo>
                  <a:lnTo>
                    <a:pt x="238" y="212"/>
                  </a:lnTo>
                  <a:lnTo>
                    <a:pt x="222" y="185"/>
                  </a:lnTo>
                  <a:lnTo>
                    <a:pt x="201" y="156"/>
                  </a:lnTo>
                  <a:lnTo>
                    <a:pt x="178" y="127"/>
                  </a:lnTo>
                  <a:lnTo>
                    <a:pt x="150" y="98"/>
                  </a:lnTo>
                  <a:lnTo>
                    <a:pt x="120" y="71"/>
                  </a:lnTo>
                  <a:lnTo>
                    <a:pt x="84" y="44"/>
                  </a:lnTo>
                  <a:lnTo>
                    <a:pt x="44" y="21"/>
                  </a:lnTo>
                  <a:lnTo>
                    <a:pt x="0" y="0"/>
                  </a:lnTo>
                  <a:lnTo>
                    <a:pt x="16" y="25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" name="Text Box 97"/>
          <p:cNvSpPr txBox="1">
            <a:spLocks noChangeArrowheads="1"/>
          </p:cNvSpPr>
          <p:nvPr/>
        </p:nvSpPr>
        <p:spPr bwMode="auto">
          <a:xfrm>
            <a:off x="396255" y="241058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45" name="Text Box 98"/>
          <p:cNvSpPr txBox="1">
            <a:spLocks noChangeArrowheads="1"/>
          </p:cNvSpPr>
          <p:nvPr/>
        </p:nvSpPr>
        <p:spPr bwMode="auto">
          <a:xfrm>
            <a:off x="1043955" y="1905764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46" name="Text Box 99"/>
          <p:cNvSpPr txBox="1">
            <a:spLocks noChangeArrowheads="1"/>
          </p:cNvSpPr>
          <p:nvPr/>
        </p:nvSpPr>
        <p:spPr bwMode="auto">
          <a:xfrm>
            <a:off x="756618" y="2769364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sp>
        <p:nvSpPr>
          <p:cNvPr id="47" name="Text Box 100"/>
          <p:cNvSpPr txBox="1">
            <a:spLocks noChangeArrowheads="1"/>
          </p:cNvSpPr>
          <p:nvPr/>
        </p:nvSpPr>
        <p:spPr bwMode="auto">
          <a:xfrm>
            <a:off x="467693" y="3345627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48" name="Freeform 101"/>
          <p:cNvSpPr>
            <a:spLocks/>
          </p:cNvSpPr>
          <p:nvPr/>
        </p:nvSpPr>
        <p:spPr bwMode="auto">
          <a:xfrm>
            <a:off x="1545605" y="1864489"/>
            <a:ext cx="254000" cy="330200"/>
          </a:xfrm>
          <a:custGeom>
            <a:avLst/>
            <a:gdLst>
              <a:gd name="T0" fmla="*/ 0 w 160"/>
              <a:gd name="T1" fmla="*/ 0 h 208"/>
              <a:gd name="T2" fmla="*/ 144 w 160"/>
              <a:gd name="T3" fmla="*/ 64 h 208"/>
              <a:gd name="T4" fmla="*/ 96 w 160"/>
              <a:gd name="T5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" h="208">
                <a:moveTo>
                  <a:pt x="0" y="0"/>
                </a:moveTo>
                <a:cubicBezTo>
                  <a:pt x="24" y="11"/>
                  <a:pt x="128" y="29"/>
                  <a:pt x="144" y="64"/>
                </a:cubicBezTo>
                <a:cubicBezTo>
                  <a:pt x="160" y="99"/>
                  <a:pt x="106" y="178"/>
                  <a:pt x="96" y="20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" name="Freeform 102"/>
          <p:cNvSpPr>
            <a:spLocks/>
          </p:cNvSpPr>
          <p:nvPr/>
        </p:nvSpPr>
        <p:spPr bwMode="auto">
          <a:xfrm>
            <a:off x="1043955" y="1956564"/>
            <a:ext cx="1296988" cy="2663825"/>
          </a:xfrm>
          <a:custGeom>
            <a:avLst/>
            <a:gdLst>
              <a:gd name="T0" fmla="*/ 817 w 817"/>
              <a:gd name="T1" fmla="*/ 0 h 1678"/>
              <a:gd name="T2" fmla="*/ 454 w 817"/>
              <a:gd name="T3" fmla="*/ 136 h 1678"/>
              <a:gd name="T4" fmla="*/ 91 w 817"/>
              <a:gd name="T5" fmla="*/ 408 h 1678"/>
              <a:gd name="T6" fmla="*/ 0 w 817"/>
              <a:gd name="T7" fmla="*/ 953 h 1678"/>
              <a:gd name="T8" fmla="*/ 91 w 817"/>
              <a:gd name="T9" fmla="*/ 1361 h 1678"/>
              <a:gd name="T10" fmla="*/ 318 w 817"/>
              <a:gd name="T11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7" h="1678">
                <a:moveTo>
                  <a:pt x="817" y="0"/>
                </a:moveTo>
                <a:cubicBezTo>
                  <a:pt x="696" y="34"/>
                  <a:pt x="575" y="68"/>
                  <a:pt x="454" y="136"/>
                </a:cubicBezTo>
                <a:cubicBezTo>
                  <a:pt x="333" y="204"/>
                  <a:pt x="167" y="272"/>
                  <a:pt x="91" y="408"/>
                </a:cubicBezTo>
                <a:cubicBezTo>
                  <a:pt x="15" y="544"/>
                  <a:pt x="0" y="794"/>
                  <a:pt x="0" y="953"/>
                </a:cubicBezTo>
                <a:cubicBezTo>
                  <a:pt x="0" y="1112"/>
                  <a:pt x="38" y="1240"/>
                  <a:pt x="91" y="1361"/>
                </a:cubicBezTo>
                <a:cubicBezTo>
                  <a:pt x="144" y="1482"/>
                  <a:pt x="231" y="1580"/>
                  <a:pt x="318" y="167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" name="Text Box 103"/>
          <p:cNvSpPr txBox="1">
            <a:spLocks noChangeArrowheads="1"/>
          </p:cNvSpPr>
          <p:nvPr/>
        </p:nvSpPr>
        <p:spPr bwMode="auto">
          <a:xfrm>
            <a:off x="1332880" y="3685352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17</a:t>
            </a:r>
          </a:p>
        </p:txBody>
      </p:sp>
      <p:sp>
        <p:nvSpPr>
          <p:cNvPr id="51" name="Text Box 104"/>
          <p:cNvSpPr txBox="1">
            <a:spLocks noChangeArrowheads="1"/>
          </p:cNvSpPr>
          <p:nvPr/>
        </p:nvSpPr>
        <p:spPr bwMode="auto">
          <a:xfrm>
            <a:off x="1404318" y="2748727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14</a:t>
            </a:r>
          </a:p>
        </p:txBody>
      </p:sp>
      <p:sp>
        <p:nvSpPr>
          <p:cNvPr id="52" name="Freeform 105"/>
          <p:cNvSpPr>
            <a:spLocks/>
          </p:cNvSpPr>
          <p:nvPr/>
        </p:nvSpPr>
        <p:spPr bwMode="auto">
          <a:xfrm>
            <a:off x="2077418" y="1956564"/>
            <a:ext cx="334962" cy="2808288"/>
          </a:xfrm>
          <a:custGeom>
            <a:avLst/>
            <a:gdLst>
              <a:gd name="T0" fmla="*/ 211 w 211"/>
              <a:gd name="T1" fmla="*/ 0 h 1769"/>
              <a:gd name="T2" fmla="*/ 30 w 211"/>
              <a:gd name="T3" fmla="*/ 635 h 1769"/>
              <a:gd name="T4" fmla="*/ 30 w 211"/>
              <a:gd name="T5" fmla="*/ 1315 h 1769"/>
              <a:gd name="T6" fmla="*/ 211 w 211"/>
              <a:gd name="T7" fmla="*/ 1769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1769">
                <a:moveTo>
                  <a:pt x="211" y="0"/>
                </a:moveTo>
                <a:cubicBezTo>
                  <a:pt x="135" y="208"/>
                  <a:pt x="60" y="416"/>
                  <a:pt x="30" y="635"/>
                </a:cubicBezTo>
                <a:cubicBezTo>
                  <a:pt x="0" y="854"/>
                  <a:pt x="0" y="1126"/>
                  <a:pt x="30" y="1315"/>
                </a:cubicBezTo>
                <a:cubicBezTo>
                  <a:pt x="60" y="1504"/>
                  <a:pt x="135" y="1636"/>
                  <a:pt x="211" y="17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" name="Freeform 106"/>
          <p:cNvSpPr>
            <a:spLocks/>
          </p:cNvSpPr>
          <p:nvPr/>
        </p:nvSpPr>
        <p:spPr bwMode="auto">
          <a:xfrm>
            <a:off x="2556843" y="2101027"/>
            <a:ext cx="755650" cy="2592387"/>
          </a:xfrm>
          <a:custGeom>
            <a:avLst/>
            <a:gdLst>
              <a:gd name="T0" fmla="*/ 0 w 476"/>
              <a:gd name="T1" fmla="*/ 0 h 1633"/>
              <a:gd name="T2" fmla="*/ 317 w 476"/>
              <a:gd name="T3" fmla="*/ 453 h 1633"/>
              <a:gd name="T4" fmla="*/ 453 w 476"/>
              <a:gd name="T5" fmla="*/ 1224 h 1633"/>
              <a:gd name="T6" fmla="*/ 181 w 476"/>
              <a:gd name="T7" fmla="*/ 1633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1633">
                <a:moveTo>
                  <a:pt x="0" y="0"/>
                </a:moveTo>
                <a:cubicBezTo>
                  <a:pt x="121" y="124"/>
                  <a:pt x="242" y="249"/>
                  <a:pt x="317" y="453"/>
                </a:cubicBezTo>
                <a:cubicBezTo>
                  <a:pt x="392" y="657"/>
                  <a:pt x="476" y="1027"/>
                  <a:pt x="453" y="1224"/>
                </a:cubicBezTo>
                <a:cubicBezTo>
                  <a:pt x="430" y="1421"/>
                  <a:pt x="305" y="1527"/>
                  <a:pt x="181" y="163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4" name="Freeform 107"/>
          <p:cNvSpPr>
            <a:spLocks/>
          </p:cNvSpPr>
          <p:nvPr/>
        </p:nvSpPr>
        <p:spPr bwMode="auto">
          <a:xfrm>
            <a:off x="2915618" y="1956564"/>
            <a:ext cx="1501775" cy="2376488"/>
          </a:xfrm>
          <a:custGeom>
            <a:avLst/>
            <a:gdLst>
              <a:gd name="T0" fmla="*/ 0 w 946"/>
              <a:gd name="T1" fmla="*/ 0 h 1497"/>
              <a:gd name="T2" fmla="*/ 635 w 946"/>
              <a:gd name="T3" fmla="*/ 227 h 1497"/>
              <a:gd name="T4" fmla="*/ 862 w 946"/>
              <a:gd name="T5" fmla="*/ 635 h 1497"/>
              <a:gd name="T6" fmla="*/ 908 w 946"/>
              <a:gd name="T7" fmla="*/ 1179 h 1497"/>
              <a:gd name="T8" fmla="*/ 635 w 946"/>
              <a:gd name="T9" fmla="*/ 1497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6" h="1497">
                <a:moveTo>
                  <a:pt x="0" y="0"/>
                </a:moveTo>
                <a:cubicBezTo>
                  <a:pt x="245" y="60"/>
                  <a:pt x="491" y="121"/>
                  <a:pt x="635" y="227"/>
                </a:cubicBezTo>
                <a:cubicBezTo>
                  <a:pt x="779" y="333"/>
                  <a:pt x="817" y="476"/>
                  <a:pt x="862" y="635"/>
                </a:cubicBezTo>
                <a:cubicBezTo>
                  <a:pt x="907" y="794"/>
                  <a:pt x="946" y="1035"/>
                  <a:pt x="908" y="1179"/>
                </a:cubicBezTo>
                <a:cubicBezTo>
                  <a:pt x="870" y="1323"/>
                  <a:pt x="680" y="1444"/>
                  <a:pt x="635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" name="Text Box 108"/>
          <p:cNvSpPr txBox="1">
            <a:spLocks noChangeArrowheads="1"/>
          </p:cNvSpPr>
          <p:nvPr/>
        </p:nvSpPr>
        <p:spPr bwMode="auto">
          <a:xfrm>
            <a:off x="2340943" y="2316927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56" name="Text Box 109"/>
          <p:cNvSpPr txBox="1">
            <a:spLocks noChangeArrowheads="1"/>
          </p:cNvSpPr>
          <p:nvPr/>
        </p:nvSpPr>
        <p:spPr bwMode="auto">
          <a:xfrm>
            <a:off x="2628280" y="289318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57" name="Text Box 110"/>
          <p:cNvSpPr txBox="1">
            <a:spLocks noChangeArrowheads="1"/>
          </p:cNvSpPr>
          <p:nvPr/>
        </p:nvSpPr>
        <p:spPr bwMode="auto">
          <a:xfrm>
            <a:off x="2340943" y="3828227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58" name="Text Box 111"/>
          <p:cNvSpPr txBox="1">
            <a:spLocks noChangeArrowheads="1"/>
          </p:cNvSpPr>
          <p:nvPr/>
        </p:nvSpPr>
        <p:spPr bwMode="auto">
          <a:xfrm>
            <a:off x="2988643" y="2028002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59" name="Text Box 112"/>
          <p:cNvSpPr txBox="1">
            <a:spLocks noChangeArrowheads="1"/>
          </p:cNvSpPr>
          <p:nvPr/>
        </p:nvSpPr>
        <p:spPr bwMode="auto">
          <a:xfrm>
            <a:off x="3420443" y="2604264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14</a:t>
            </a:r>
          </a:p>
        </p:txBody>
      </p:sp>
      <p:sp>
        <p:nvSpPr>
          <p:cNvPr id="60" name="Text Box 113"/>
          <p:cNvSpPr txBox="1">
            <a:spLocks noChangeArrowheads="1"/>
          </p:cNvSpPr>
          <p:nvPr/>
        </p:nvSpPr>
        <p:spPr bwMode="auto">
          <a:xfrm>
            <a:off x="3491880" y="3612327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</a:p>
        </p:txBody>
      </p:sp>
      <p:sp>
        <p:nvSpPr>
          <p:cNvPr id="61" name="Text Box 114"/>
          <p:cNvSpPr txBox="1">
            <a:spLocks noChangeArrowheads="1"/>
          </p:cNvSpPr>
          <p:nvPr/>
        </p:nvSpPr>
        <p:spPr bwMode="auto">
          <a:xfrm>
            <a:off x="4141168" y="2388364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grpSp>
        <p:nvGrpSpPr>
          <p:cNvPr id="62" name="Group 115"/>
          <p:cNvGrpSpPr>
            <a:grpSpLocks/>
          </p:cNvGrpSpPr>
          <p:nvPr/>
        </p:nvGrpSpPr>
        <p:grpSpPr bwMode="auto">
          <a:xfrm>
            <a:off x="3923680" y="3109089"/>
            <a:ext cx="4826000" cy="3817938"/>
            <a:chOff x="343" y="301"/>
            <a:chExt cx="2721" cy="2132"/>
          </a:xfrm>
        </p:grpSpPr>
        <p:sp>
          <p:nvSpPr>
            <p:cNvPr id="63" name="Freeform 116"/>
            <p:cNvSpPr>
              <a:spLocks/>
            </p:cNvSpPr>
            <p:nvPr/>
          </p:nvSpPr>
          <p:spPr bwMode="auto">
            <a:xfrm>
              <a:off x="389" y="347"/>
              <a:ext cx="2585" cy="2041"/>
            </a:xfrm>
            <a:custGeom>
              <a:avLst/>
              <a:gdLst>
                <a:gd name="T0" fmla="*/ 2653 w 2662"/>
                <a:gd name="T1" fmla="*/ 1008 h 2127"/>
                <a:gd name="T2" fmla="*/ 2591 w 2662"/>
                <a:gd name="T3" fmla="*/ 837 h 2127"/>
                <a:gd name="T4" fmla="*/ 2512 w 2662"/>
                <a:gd name="T5" fmla="*/ 703 h 2127"/>
                <a:gd name="T6" fmla="*/ 2393 w 2662"/>
                <a:gd name="T7" fmla="*/ 572 h 2127"/>
                <a:gd name="T8" fmla="*/ 2283 w 2662"/>
                <a:gd name="T9" fmla="*/ 492 h 2127"/>
                <a:gd name="T10" fmla="*/ 2238 w 2662"/>
                <a:gd name="T11" fmla="*/ 467 h 2127"/>
                <a:gd name="T12" fmla="*/ 2210 w 2662"/>
                <a:gd name="T13" fmla="*/ 449 h 2127"/>
                <a:gd name="T14" fmla="*/ 2184 w 2662"/>
                <a:gd name="T15" fmla="*/ 436 h 2127"/>
                <a:gd name="T16" fmla="*/ 2143 w 2662"/>
                <a:gd name="T17" fmla="*/ 421 h 2127"/>
                <a:gd name="T18" fmla="*/ 2125 w 2662"/>
                <a:gd name="T19" fmla="*/ 412 h 2127"/>
                <a:gd name="T20" fmla="*/ 2045 w 2662"/>
                <a:gd name="T21" fmla="*/ 390 h 2127"/>
                <a:gd name="T22" fmla="*/ 1963 w 2662"/>
                <a:gd name="T23" fmla="*/ 387 h 2127"/>
                <a:gd name="T24" fmla="*/ 1901 w 2662"/>
                <a:gd name="T25" fmla="*/ 391 h 2127"/>
                <a:gd name="T26" fmla="*/ 1834 w 2662"/>
                <a:gd name="T27" fmla="*/ 392 h 2127"/>
                <a:gd name="T28" fmla="*/ 1765 w 2662"/>
                <a:gd name="T29" fmla="*/ 396 h 2127"/>
                <a:gd name="T30" fmla="*/ 1695 w 2662"/>
                <a:gd name="T31" fmla="*/ 405 h 2127"/>
                <a:gd name="T32" fmla="*/ 1656 w 2662"/>
                <a:gd name="T33" fmla="*/ 415 h 2127"/>
                <a:gd name="T34" fmla="*/ 1568 w 2662"/>
                <a:gd name="T35" fmla="*/ 440 h 2127"/>
                <a:gd name="T36" fmla="*/ 1560 w 2662"/>
                <a:gd name="T37" fmla="*/ 278 h 2127"/>
                <a:gd name="T38" fmla="*/ 1562 w 2662"/>
                <a:gd name="T39" fmla="*/ 274 h 2127"/>
                <a:gd name="T40" fmla="*/ 1542 w 2662"/>
                <a:gd name="T41" fmla="*/ 67 h 2127"/>
                <a:gd name="T42" fmla="*/ 1468 w 2662"/>
                <a:gd name="T43" fmla="*/ 25 h 2127"/>
                <a:gd name="T44" fmla="*/ 1405 w 2662"/>
                <a:gd name="T45" fmla="*/ 9 h 2127"/>
                <a:gd name="T46" fmla="*/ 1364 w 2662"/>
                <a:gd name="T47" fmla="*/ 0 h 2127"/>
                <a:gd name="T48" fmla="*/ 1208 w 2662"/>
                <a:gd name="T49" fmla="*/ 172 h 2127"/>
                <a:gd name="T50" fmla="*/ 1138 w 2662"/>
                <a:gd name="T51" fmla="*/ 463 h 2127"/>
                <a:gd name="T52" fmla="*/ 1005 w 2662"/>
                <a:gd name="T53" fmla="*/ 447 h 2127"/>
                <a:gd name="T54" fmla="*/ 905 w 2662"/>
                <a:gd name="T55" fmla="*/ 430 h 2127"/>
                <a:gd name="T56" fmla="*/ 753 w 2662"/>
                <a:gd name="T57" fmla="*/ 426 h 2127"/>
                <a:gd name="T58" fmla="*/ 496 w 2662"/>
                <a:gd name="T59" fmla="*/ 489 h 2127"/>
                <a:gd name="T60" fmla="*/ 246 w 2662"/>
                <a:gd name="T61" fmla="*/ 642 h 2127"/>
                <a:gd name="T62" fmla="*/ 147 w 2662"/>
                <a:gd name="T63" fmla="*/ 753 h 2127"/>
                <a:gd name="T64" fmla="*/ 20 w 2662"/>
                <a:gd name="T65" fmla="*/ 1027 h 2127"/>
                <a:gd name="T66" fmla="*/ 22 w 2662"/>
                <a:gd name="T67" fmla="*/ 1362 h 2127"/>
                <a:gd name="T68" fmla="*/ 75 w 2662"/>
                <a:gd name="T69" fmla="*/ 1506 h 2127"/>
                <a:gd name="T70" fmla="*/ 158 w 2662"/>
                <a:gd name="T71" fmla="*/ 1650 h 2127"/>
                <a:gd name="T72" fmla="*/ 271 w 2662"/>
                <a:gd name="T73" fmla="*/ 1792 h 2127"/>
                <a:gd name="T74" fmla="*/ 321 w 2662"/>
                <a:gd name="T75" fmla="*/ 1838 h 2127"/>
                <a:gd name="T76" fmla="*/ 444 w 2662"/>
                <a:gd name="T77" fmla="*/ 1912 h 2127"/>
                <a:gd name="T78" fmla="*/ 682 w 2662"/>
                <a:gd name="T79" fmla="*/ 2015 h 2127"/>
                <a:gd name="T80" fmla="*/ 950 w 2662"/>
                <a:gd name="T81" fmla="*/ 2087 h 2127"/>
                <a:gd name="T82" fmla="*/ 1024 w 2662"/>
                <a:gd name="T83" fmla="*/ 2102 h 2127"/>
                <a:gd name="T84" fmla="*/ 1170 w 2662"/>
                <a:gd name="T85" fmla="*/ 2120 h 2127"/>
                <a:gd name="T86" fmla="*/ 1373 w 2662"/>
                <a:gd name="T87" fmla="*/ 2125 h 2127"/>
                <a:gd name="T88" fmla="*/ 1443 w 2662"/>
                <a:gd name="T89" fmla="*/ 2123 h 2127"/>
                <a:gd name="T90" fmla="*/ 1513 w 2662"/>
                <a:gd name="T91" fmla="*/ 2116 h 2127"/>
                <a:gd name="T92" fmla="*/ 1583 w 2662"/>
                <a:gd name="T93" fmla="*/ 2108 h 2127"/>
                <a:gd name="T94" fmla="*/ 1681 w 2662"/>
                <a:gd name="T95" fmla="*/ 2091 h 2127"/>
                <a:gd name="T96" fmla="*/ 1786 w 2662"/>
                <a:gd name="T97" fmla="*/ 2066 h 2127"/>
                <a:gd name="T98" fmla="*/ 1887 w 2662"/>
                <a:gd name="T99" fmla="*/ 2034 h 2127"/>
                <a:gd name="T100" fmla="*/ 2005 w 2662"/>
                <a:gd name="T101" fmla="*/ 1997 h 2127"/>
                <a:gd name="T102" fmla="*/ 2063 w 2662"/>
                <a:gd name="T103" fmla="*/ 1977 h 2127"/>
                <a:gd name="T104" fmla="*/ 2196 w 2662"/>
                <a:gd name="T105" fmla="*/ 1913 h 2127"/>
                <a:gd name="T106" fmla="*/ 2273 w 2662"/>
                <a:gd name="T107" fmla="*/ 1864 h 2127"/>
                <a:gd name="T108" fmla="*/ 2283 w 2662"/>
                <a:gd name="T109" fmla="*/ 1858 h 2127"/>
                <a:gd name="T110" fmla="*/ 2415 w 2662"/>
                <a:gd name="T111" fmla="*/ 1744 h 2127"/>
                <a:gd name="T112" fmla="*/ 2591 w 2662"/>
                <a:gd name="T113" fmla="*/ 1476 h 2127"/>
                <a:gd name="T114" fmla="*/ 2661 w 2662"/>
                <a:gd name="T115" fmla="*/ 1052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2" h="2127">
                  <a:moveTo>
                    <a:pt x="2661" y="1052"/>
                  </a:moveTo>
                  <a:lnTo>
                    <a:pt x="2661" y="1050"/>
                  </a:lnTo>
                  <a:lnTo>
                    <a:pt x="2661" y="1047"/>
                  </a:lnTo>
                  <a:lnTo>
                    <a:pt x="2658" y="1036"/>
                  </a:lnTo>
                  <a:lnTo>
                    <a:pt x="2653" y="1008"/>
                  </a:lnTo>
                  <a:lnTo>
                    <a:pt x="2640" y="966"/>
                  </a:lnTo>
                  <a:lnTo>
                    <a:pt x="2622" y="912"/>
                  </a:lnTo>
                  <a:lnTo>
                    <a:pt x="2613" y="888"/>
                  </a:lnTo>
                  <a:lnTo>
                    <a:pt x="2603" y="863"/>
                  </a:lnTo>
                  <a:lnTo>
                    <a:pt x="2591" y="837"/>
                  </a:lnTo>
                  <a:lnTo>
                    <a:pt x="2578" y="811"/>
                  </a:lnTo>
                  <a:lnTo>
                    <a:pt x="2563" y="785"/>
                  </a:lnTo>
                  <a:lnTo>
                    <a:pt x="2548" y="757"/>
                  </a:lnTo>
                  <a:lnTo>
                    <a:pt x="2530" y="729"/>
                  </a:lnTo>
                  <a:lnTo>
                    <a:pt x="2512" y="703"/>
                  </a:lnTo>
                  <a:lnTo>
                    <a:pt x="2492" y="676"/>
                  </a:lnTo>
                  <a:lnTo>
                    <a:pt x="2470" y="648"/>
                  </a:lnTo>
                  <a:lnTo>
                    <a:pt x="2447" y="622"/>
                  </a:lnTo>
                  <a:lnTo>
                    <a:pt x="2420" y="597"/>
                  </a:lnTo>
                  <a:lnTo>
                    <a:pt x="2393" y="572"/>
                  </a:lnTo>
                  <a:lnTo>
                    <a:pt x="2364" y="547"/>
                  </a:lnTo>
                  <a:lnTo>
                    <a:pt x="2332" y="525"/>
                  </a:lnTo>
                  <a:lnTo>
                    <a:pt x="2299" y="502"/>
                  </a:lnTo>
                  <a:lnTo>
                    <a:pt x="2291" y="497"/>
                  </a:lnTo>
                  <a:lnTo>
                    <a:pt x="2283" y="492"/>
                  </a:lnTo>
                  <a:lnTo>
                    <a:pt x="2273" y="487"/>
                  </a:lnTo>
                  <a:lnTo>
                    <a:pt x="2265" y="482"/>
                  </a:lnTo>
                  <a:lnTo>
                    <a:pt x="2255" y="478"/>
                  </a:lnTo>
                  <a:lnTo>
                    <a:pt x="2246" y="472"/>
                  </a:lnTo>
                  <a:lnTo>
                    <a:pt x="2238" y="467"/>
                  </a:lnTo>
                  <a:lnTo>
                    <a:pt x="2228" y="463"/>
                  </a:lnTo>
                  <a:lnTo>
                    <a:pt x="2223" y="459"/>
                  </a:lnTo>
                  <a:lnTo>
                    <a:pt x="2218" y="455"/>
                  </a:lnTo>
                  <a:lnTo>
                    <a:pt x="2214" y="451"/>
                  </a:lnTo>
                  <a:lnTo>
                    <a:pt x="2210" y="449"/>
                  </a:lnTo>
                  <a:lnTo>
                    <a:pt x="2202" y="442"/>
                  </a:lnTo>
                  <a:lnTo>
                    <a:pt x="2192" y="438"/>
                  </a:lnTo>
                  <a:lnTo>
                    <a:pt x="2191" y="438"/>
                  </a:lnTo>
                  <a:lnTo>
                    <a:pt x="2188" y="437"/>
                  </a:lnTo>
                  <a:lnTo>
                    <a:pt x="2184" y="436"/>
                  </a:lnTo>
                  <a:lnTo>
                    <a:pt x="2179" y="433"/>
                  </a:lnTo>
                  <a:lnTo>
                    <a:pt x="2172" y="430"/>
                  </a:lnTo>
                  <a:lnTo>
                    <a:pt x="2163" y="428"/>
                  </a:lnTo>
                  <a:lnTo>
                    <a:pt x="2154" y="425"/>
                  </a:lnTo>
                  <a:lnTo>
                    <a:pt x="2143" y="421"/>
                  </a:lnTo>
                  <a:lnTo>
                    <a:pt x="2140" y="420"/>
                  </a:lnTo>
                  <a:lnTo>
                    <a:pt x="2137" y="417"/>
                  </a:lnTo>
                  <a:lnTo>
                    <a:pt x="2135" y="416"/>
                  </a:lnTo>
                  <a:lnTo>
                    <a:pt x="2132" y="415"/>
                  </a:lnTo>
                  <a:lnTo>
                    <a:pt x="2125" y="412"/>
                  </a:lnTo>
                  <a:lnTo>
                    <a:pt x="2114" y="407"/>
                  </a:lnTo>
                  <a:lnTo>
                    <a:pt x="2100" y="401"/>
                  </a:lnTo>
                  <a:lnTo>
                    <a:pt x="2084" y="398"/>
                  </a:lnTo>
                  <a:lnTo>
                    <a:pt x="2066" y="392"/>
                  </a:lnTo>
                  <a:lnTo>
                    <a:pt x="2045" y="390"/>
                  </a:lnTo>
                  <a:lnTo>
                    <a:pt x="2025" y="388"/>
                  </a:lnTo>
                  <a:lnTo>
                    <a:pt x="2003" y="390"/>
                  </a:lnTo>
                  <a:lnTo>
                    <a:pt x="1989" y="388"/>
                  </a:lnTo>
                  <a:lnTo>
                    <a:pt x="1975" y="387"/>
                  </a:lnTo>
                  <a:lnTo>
                    <a:pt x="1963" y="387"/>
                  </a:lnTo>
                  <a:lnTo>
                    <a:pt x="1949" y="387"/>
                  </a:lnTo>
                  <a:lnTo>
                    <a:pt x="1937" y="387"/>
                  </a:lnTo>
                  <a:lnTo>
                    <a:pt x="1924" y="388"/>
                  </a:lnTo>
                  <a:lnTo>
                    <a:pt x="1912" y="390"/>
                  </a:lnTo>
                  <a:lnTo>
                    <a:pt x="1901" y="391"/>
                  </a:lnTo>
                  <a:lnTo>
                    <a:pt x="1887" y="391"/>
                  </a:lnTo>
                  <a:lnTo>
                    <a:pt x="1875" y="391"/>
                  </a:lnTo>
                  <a:lnTo>
                    <a:pt x="1861" y="391"/>
                  </a:lnTo>
                  <a:lnTo>
                    <a:pt x="1847" y="391"/>
                  </a:lnTo>
                  <a:lnTo>
                    <a:pt x="1834" y="392"/>
                  </a:lnTo>
                  <a:lnTo>
                    <a:pt x="1820" y="392"/>
                  </a:lnTo>
                  <a:lnTo>
                    <a:pt x="1807" y="394"/>
                  </a:lnTo>
                  <a:lnTo>
                    <a:pt x="1794" y="394"/>
                  </a:lnTo>
                  <a:lnTo>
                    <a:pt x="1779" y="395"/>
                  </a:lnTo>
                  <a:lnTo>
                    <a:pt x="1765" y="396"/>
                  </a:lnTo>
                  <a:lnTo>
                    <a:pt x="1751" y="398"/>
                  </a:lnTo>
                  <a:lnTo>
                    <a:pt x="1737" y="400"/>
                  </a:lnTo>
                  <a:lnTo>
                    <a:pt x="1724" y="401"/>
                  </a:lnTo>
                  <a:lnTo>
                    <a:pt x="1710" y="404"/>
                  </a:lnTo>
                  <a:lnTo>
                    <a:pt x="1695" y="405"/>
                  </a:lnTo>
                  <a:lnTo>
                    <a:pt x="1681" y="408"/>
                  </a:lnTo>
                  <a:lnTo>
                    <a:pt x="1673" y="409"/>
                  </a:lnTo>
                  <a:lnTo>
                    <a:pt x="1665" y="412"/>
                  </a:lnTo>
                  <a:lnTo>
                    <a:pt x="1663" y="413"/>
                  </a:lnTo>
                  <a:lnTo>
                    <a:pt x="1656" y="415"/>
                  </a:lnTo>
                  <a:lnTo>
                    <a:pt x="1647" y="419"/>
                  </a:lnTo>
                  <a:lnTo>
                    <a:pt x="1633" y="422"/>
                  </a:lnTo>
                  <a:lnTo>
                    <a:pt x="1615" y="428"/>
                  </a:lnTo>
                  <a:lnTo>
                    <a:pt x="1593" y="434"/>
                  </a:lnTo>
                  <a:lnTo>
                    <a:pt x="1568" y="440"/>
                  </a:lnTo>
                  <a:lnTo>
                    <a:pt x="1540" y="446"/>
                  </a:lnTo>
                  <a:lnTo>
                    <a:pt x="1537" y="384"/>
                  </a:lnTo>
                  <a:lnTo>
                    <a:pt x="1544" y="331"/>
                  </a:lnTo>
                  <a:lnTo>
                    <a:pt x="1555" y="293"/>
                  </a:lnTo>
                  <a:lnTo>
                    <a:pt x="1560" y="278"/>
                  </a:lnTo>
                  <a:lnTo>
                    <a:pt x="1562" y="277"/>
                  </a:lnTo>
                  <a:lnTo>
                    <a:pt x="1562" y="276"/>
                  </a:lnTo>
                  <a:lnTo>
                    <a:pt x="1562" y="276"/>
                  </a:lnTo>
                  <a:lnTo>
                    <a:pt x="1562" y="274"/>
                  </a:lnTo>
                  <a:lnTo>
                    <a:pt x="1562" y="274"/>
                  </a:lnTo>
                  <a:lnTo>
                    <a:pt x="1597" y="182"/>
                  </a:lnTo>
                  <a:lnTo>
                    <a:pt x="1608" y="151"/>
                  </a:lnTo>
                  <a:lnTo>
                    <a:pt x="1588" y="125"/>
                  </a:lnTo>
                  <a:lnTo>
                    <a:pt x="1562" y="91"/>
                  </a:lnTo>
                  <a:lnTo>
                    <a:pt x="1542" y="67"/>
                  </a:lnTo>
                  <a:lnTo>
                    <a:pt x="1530" y="67"/>
                  </a:lnTo>
                  <a:lnTo>
                    <a:pt x="1530" y="64"/>
                  </a:lnTo>
                  <a:lnTo>
                    <a:pt x="1511" y="52"/>
                  </a:lnTo>
                  <a:lnTo>
                    <a:pt x="1485" y="35"/>
                  </a:lnTo>
                  <a:lnTo>
                    <a:pt x="1468" y="25"/>
                  </a:lnTo>
                  <a:lnTo>
                    <a:pt x="1449" y="25"/>
                  </a:lnTo>
                  <a:lnTo>
                    <a:pt x="1430" y="25"/>
                  </a:lnTo>
                  <a:lnTo>
                    <a:pt x="1421" y="18"/>
                  </a:lnTo>
                  <a:lnTo>
                    <a:pt x="1413" y="14"/>
                  </a:lnTo>
                  <a:lnTo>
                    <a:pt x="1405" y="9"/>
                  </a:lnTo>
                  <a:lnTo>
                    <a:pt x="1397" y="7"/>
                  </a:lnTo>
                  <a:lnTo>
                    <a:pt x="1388" y="4"/>
                  </a:lnTo>
                  <a:lnTo>
                    <a:pt x="1380" y="1"/>
                  </a:lnTo>
                  <a:lnTo>
                    <a:pt x="1372" y="0"/>
                  </a:lnTo>
                  <a:lnTo>
                    <a:pt x="1364" y="0"/>
                  </a:lnTo>
                  <a:lnTo>
                    <a:pt x="1338" y="0"/>
                  </a:lnTo>
                  <a:lnTo>
                    <a:pt x="1320" y="16"/>
                  </a:lnTo>
                  <a:lnTo>
                    <a:pt x="1274" y="62"/>
                  </a:lnTo>
                  <a:lnTo>
                    <a:pt x="1237" y="114"/>
                  </a:lnTo>
                  <a:lnTo>
                    <a:pt x="1208" y="172"/>
                  </a:lnTo>
                  <a:lnTo>
                    <a:pt x="1184" y="234"/>
                  </a:lnTo>
                  <a:lnTo>
                    <a:pt x="1166" y="294"/>
                  </a:lnTo>
                  <a:lnTo>
                    <a:pt x="1153" y="354"/>
                  </a:lnTo>
                  <a:lnTo>
                    <a:pt x="1144" y="412"/>
                  </a:lnTo>
                  <a:lnTo>
                    <a:pt x="1138" y="463"/>
                  </a:lnTo>
                  <a:lnTo>
                    <a:pt x="1112" y="461"/>
                  </a:lnTo>
                  <a:lnTo>
                    <a:pt x="1086" y="458"/>
                  </a:lnTo>
                  <a:lnTo>
                    <a:pt x="1059" y="455"/>
                  </a:lnTo>
                  <a:lnTo>
                    <a:pt x="1032" y="451"/>
                  </a:lnTo>
                  <a:lnTo>
                    <a:pt x="1005" y="447"/>
                  </a:lnTo>
                  <a:lnTo>
                    <a:pt x="979" y="443"/>
                  </a:lnTo>
                  <a:lnTo>
                    <a:pt x="951" y="438"/>
                  </a:lnTo>
                  <a:lnTo>
                    <a:pt x="924" y="433"/>
                  </a:lnTo>
                  <a:lnTo>
                    <a:pt x="918" y="432"/>
                  </a:lnTo>
                  <a:lnTo>
                    <a:pt x="905" y="430"/>
                  </a:lnTo>
                  <a:lnTo>
                    <a:pt x="885" y="428"/>
                  </a:lnTo>
                  <a:lnTo>
                    <a:pt x="861" y="425"/>
                  </a:lnTo>
                  <a:lnTo>
                    <a:pt x="830" y="424"/>
                  </a:lnTo>
                  <a:lnTo>
                    <a:pt x="793" y="424"/>
                  </a:lnTo>
                  <a:lnTo>
                    <a:pt x="753" y="426"/>
                  </a:lnTo>
                  <a:lnTo>
                    <a:pt x="708" y="430"/>
                  </a:lnTo>
                  <a:lnTo>
                    <a:pt x="660" y="440"/>
                  </a:lnTo>
                  <a:lnTo>
                    <a:pt x="608" y="451"/>
                  </a:lnTo>
                  <a:lnTo>
                    <a:pt x="553" y="467"/>
                  </a:lnTo>
                  <a:lnTo>
                    <a:pt x="496" y="489"/>
                  </a:lnTo>
                  <a:lnTo>
                    <a:pt x="437" y="516"/>
                  </a:lnTo>
                  <a:lnTo>
                    <a:pt x="376" y="550"/>
                  </a:lnTo>
                  <a:lnTo>
                    <a:pt x="314" y="590"/>
                  </a:lnTo>
                  <a:lnTo>
                    <a:pt x="252" y="638"/>
                  </a:lnTo>
                  <a:lnTo>
                    <a:pt x="246" y="642"/>
                  </a:lnTo>
                  <a:lnTo>
                    <a:pt x="235" y="653"/>
                  </a:lnTo>
                  <a:lnTo>
                    <a:pt x="217" y="669"/>
                  </a:lnTo>
                  <a:lnTo>
                    <a:pt x="197" y="691"/>
                  </a:lnTo>
                  <a:lnTo>
                    <a:pt x="174" y="720"/>
                  </a:lnTo>
                  <a:lnTo>
                    <a:pt x="147" y="753"/>
                  </a:lnTo>
                  <a:lnTo>
                    <a:pt x="121" y="792"/>
                  </a:lnTo>
                  <a:lnTo>
                    <a:pt x="95" y="836"/>
                  </a:lnTo>
                  <a:lnTo>
                    <a:pt x="64" y="897"/>
                  </a:lnTo>
                  <a:lnTo>
                    <a:pt x="37" y="962"/>
                  </a:lnTo>
                  <a:lnTo>
                    <a:pt x="20" y="1027"/>
                  </a:lnTo>
                  <a:lnTo>
                    <a:pt x="7" y="1093"/>
                  </a:lnTo>
                  <a:lnTo>
                    <a:pt x="0" y="1160"/>
                  </a:lnTo>
                  <a:lnTo>
                    <a:pt x="2" y="1227"/>
                  </a:lnTo>
                  <a:lnTo>
                    <a:pt x="9" y="1295"/>
                  </a:lnTo>
                  <a:lnTo>
                    <a:pt x="22" y="1362"/>
                  </a:lnTo>
                  <a:lnTo>
                    <a:pt x="31" y="1391"/>
                  </a:lnTo>
                  <a:lnTo>
                    <a:pt x="40" y="1420"/>
                  </a:lnTo>
                  <a:lnTo>
                    <a:pt x="50" y="1448"/>
                  </a:lnTo>
                  <a:lnTo>
                    <a:pt x="62" y="1477"/>
                  </a:lnTo>
                  <a:lnTo>
                    <a:pt x="75" y="1506"/>
                  </a:lnTo>
                  <a:lnTo>
                    <a:pt x="90" y="1535"/>
                  </a:lnTo>
                  <a:lnTo>
                    <a:pt x="105" y="1564"/>
                  </a:lnTo>
                  <a:lnTo>
                    <a:pt x="121" y="1593"/>
                  </a:lnTo>
                  <a:lnTo>
                    <a:pt x="139" y="1622"/>
                  </a:lnTo>
                  <a:lnTo>
                    <a:pt x="158" y="1650"/>
                  </a:lnTo>
                  <a:lnTo>
                    <a:pt x="179" y="1679"/>
                  </a:lnTo>
                  <a:lnTo>
                    <a:pt x="200" y="1707"/>
                  </a:lnTo>
                  <a:lnTo>
                    <a:pt x="223" y="1736"/>
                  </a:lnTo>
                  <a:lnTo>
                    <a:pt x="246" y="1765"/>
                  </a:lnTo>
                  <a:lnTo>
                    <a:pt x="271" y="1792"/>
                  </a:lnTo>
                  <a:lnTo>
                    <a:pt x="297" y="1821"/>
                  </a:lnTo>
                  <a:lnTo>
                    <a:pt x="301" y="1825"/>
                  </a:lnTo>
                  <a:lnTo>
                    <a:pt x="305" y="1828"/>
                  </a:lnTo>
                  <a:lnTo>
                    <a:pt x="310" y="1832"/>
                  </a:lnTo>
                  <a:lnTo>
                    <a:pt x="321" y="1838"/>
                  </a:lnTo>
                  <a:lnTo>
                    <a:pt x="336" y="1847"/>
                  </a:lnTo>
                  <a:lnTo>
                    <a:pt x="355" y="1860"/>
                  </a:lnTo>
                  <a:lnTo>
                    <a:pt x="380" y="1876"/>
                  </a:lnTo>
                  <a:lnTo>
                    <a:pt x="410" y="1893"/>
                  </a:lnTo>
                  <a:lnTo>
                    <a:pt x="444" y="1912"/>
                  </a:lnTo>
                  <a:lnTo>
                    <a:pt x="483" y="1931"/>
                  </a:lnTo>
                  <a:lnTo>
                    <a:pt x="527" y="1952"/>
                  </a:lnTo>
                  <a:lnTo>
                    <a:pt x="573" y="1973"/>
                  </a:lnTo>
                  <a:lnTo>
                    <a:pt x="626" y="1994"/>
                  </a:lnTo>
                  <a:lnTo>
                    <a:pt x="682" y="2015"/>
                  </a:lnTo>
                  <a:lnTo>
                    <a:pt x="741" y="2035"/>
                  </a:lnTo>
                  <a:lnTo>
                    <a:pt x="806" y="2053"/>
                  </a:lnTo>
                  <a:lnTo>
                    <a:pt x="873" y="2070"/>
                  </a:lnTo>
                  <a:lnTo>
                    <a:pt x="944" y="2086"/>
                  </a:lnTo>
                  <a:lnTo>
                    <a:pt x="950" y="2087"/>
                  </a:lnTo>
                  <a:lnTo>
                    <a:pt x="958" y="2089"/>
                  </a:lnTo>
                  <a:lnTo>
                    <a:pt x="969" y="2091"/>
                  </a:lnTo>
                  <a:lnTo>
                    <a:pt x="984" y="2095"/>
                  </a:lnTo>
                  <a:lnTo>
                    <a:pt x="1002" y="2098"/>
                  </a:lnTo>
                  <a:lnTo>
                    <a:pt x="1024" y="2102"/>
                  </a:lnTo>
                  <a:lnTo>
                    <a:pt x="1048" y="2106"/>
                  </a:lnTo>
                  <a:lnTo>
                    <a:pt x="1075" y="2110"/>
                  </a:lnTo>
                  <a:lnTo>
                    <a:pt x="1104" y="2114"/>
                  </a:lnTo>
                  <a:lnTo>
                    <a:pt x="1135" y="2116"/>
                  </a:lnTo>
                  <a:lnTo>
                    <a:pt x="1170" y="2120"/>
                  </a:lnTo>
                  <a:lnTo>
                    <a:pt x="1207" y="2123"/>
                  </a:lnTo>
                  <a:lnTo>
                    <a:pt x="1245" y="2124"/>
                  </a:lnTo>
                  <a:lnTo>
                    <a:pt x="1287" y="2125"/>
                  </a:lnTo>
                  <a:lnTo>
                    <a:pt x="1329" y="2127"/>
                  </a:lnTo>
                  <a:lnTo>
                    <a:pt x="1373" y="2125"/>
                  </a:lnTo>
                  <a:lnTo>
                    <a:pt x="1387" y="2125"/>
                  </a:lnTo>
                  <a:lnTo>
                    <a:pt x="1401" y="2124"/>
                  </a:lnTo>
                  <a:lnTo>
                    <a:pt x="1414" y="2124"/>
                  </a:lnTo>
                  <a:lnTo>
                    <a:pt x="1430" y="2123"/>
                  </a:lnTo>
                  <a:lnTo>
                    <a:pt x="1443" y="2123"/>
                  </a:lnTo>
                  <a:lnTo>
                    <a:pt x="1457" y="2122"/>
                  </a:lnTo>
                  <a:lnTo>
                    <a:pt x="1471" y="2120"/>
                  </a:lnTo>
                  <a:lnTo>
                    <a:pt x="1486" y="2119"/>
                  </a:lnTo>
                  <a:lnTo>
                    <a:pt x="1500" y="2119"/>
                  </a:lnTo>
                  <a:lnTo>
                    <a:pt x="1513" y="2116"/>
                  </a:lnTo>
                  <a:lnTo>
                    <a:pt x="1527" y="2115"/>
                  </a:lnTo>
                  <a:lnTo>
                    <a:pt x="1541" y="2114"/>
                  </a:lnTo>
                  <a:lnTo>
                    <a:pt x="1556" y="2112"/>
                  </a:lnTo>
                  <a:lnTo>
                    <a:pt x="1570" y="2110"/>
                  </a:lnTo>
                  <a:lnTo>
                    <a:pt x="1583" y="2108"/>
                  </a:lnTo>
                  <a:lnTo>
                    <a:pt x="1597" y="2106"/>
                  </a:lnTo>
                  <a:lnTo>
                    <a:pt x="1618" y="2102"/>
                  </a:lnTo>
                  <a:lnTo>
                    <a:pt x="1640" y="2099"/>
                  </a:lnTo>
                  <a:lnTo>
                    <a:pt x="1660" y="2095"/>
                  </a:lnTo>
                  <a:lnTo>
                    <a:pt x="1681" y="2091"/>
                  </a:lnTo>
                  <a:lnTo>
                    <a:pt x="1702" y="2086"/>
                  </a:lnTo>
                  <a:lnTo>
                    <a:pt x="1724" y="2082"/>
                  </a:lnTo>
                  <a:lnTo>
                    <a:pt x="1744" y="2077"/>
                  </a:lnTo>
                  <a:lnTo>
                    <a:pt x="1765" y="2072"/>
                  </a:lnTo>
                  <a:lnTo>
                    <a:pt x="1786" y="2066"/>
                  </a:lnTo>
                  <a:lnTo>
                    <a:pt x="1806" y="2060"/>
                  </a:lnTo>
                  <a:lnTo>
                    <a:pt x="1827" y="2053"/>
                  </a:lnTo>
                  <a:lnTo>
                    <a:pt x="1847" y="2048"/>
                  </a:lnTo>
                  <a:lnTo>
                    <a:pt x="1867" y="2040"/>
                  </a:lnTo>
                  <a:lnTo>
                    <a:pt x="1887" y="2034"/>
                  </a:lnTo>
                  <a:lnTo>
                    <a:pt x="1908" y="2027"/>
                  </a:lnTo>
                  <a:lnTo>
                    <a:pt x="1927" y="2019"/>
                  </a:lnTo>
                  <a:lnTo>
                    <a:pt x="1956" y="2011"/>
                  </a:lnTo>
                  <a:lnTo>
                    <a:pt x="1983" y="2003"/>
                  </a:lnTo>
                  <a:lnTo>
                    <a:pt x="2005" y="1997"/>
                  </a:lnTo>
                  <a:lnTo>
                    <a:pt x="2025" y="1990"/>
                  </a:lnTo>
                  <a:lnTo>
                    <a:pt x="2041" y="1985"/>
                  </a:lnTo>
                  <a:lnTo>
                    <a:pt x="2052" y="1981"/>
                  </a:lnTo>
                  <a:lnTo>
                    <a:pt x="2060" y="1978"/>
                  </a:lnTo>
                  <a:lnTo>
                    <a:pt x="2063" y="1977"/>
                  </a:lnTo>
                  <a:lnTo>
                    <a:pt x="2091" y="1965"/>
                  </a:lnTo>
                  <a:lnTo>
                    <a:pt x="2118" y="1954"/>
                  </a:lnTo>
                  <a:lnTo>
                    <a:pt x="2144" y="1940"/>
                  </a:lnTo>
                  <a:lnTo>
                    <a:pt x="2170" y="1927"/>
                  </a:lnTo>
                  <a:lnTo>
                    <a:pt x="2196" y="1913"/>
                  </a:lnTo>
                  <a:lnTo>
                    <a:pt x="2220" y="1898"/>
                  </a:lnTo>
                  <a:lnTo>
                    <a:pt x="2245" y="1884"/>
                  </a:lnTo>
                  <a:lnTo>
                    <a:pt x="2268" y="1868"/>
                  </a:lnTo>
                  <a:lnTo>
                    <a:pt x="2271" y="1866"/>
                  </a:lnTo>
                  <a:lnTo>
                    <a:pt x="2273" y="1864"/>
                  </a:lnTo>
                  <a:lnTo>
                    <a:pt x="2273" y="1864"/>
                  </a:lnTo>
                  <a:lnTo>
                    <a:pt x="2275" y="1864"/>
                  </a:lnTo>
                  <a:lnTo>
                    <a:pt x="2276" y="1863"/>
                  </a:lnTo>
                  <a:lnTo>
                    <a:pt x="2276" y="1863"/>
                  </a:lnTo>
                  <a:lnTo>
                    <a:pt x="2283" y="1858"/>
                  </a:lnTo>
                  <a:lnTo>
                    <a:pt x="2299" y="1847"/>
                  </a:lnTo>
                  <a:lnTo>
                    <a:pt x="2321" y="1830"/>
                  </a:lnTo>
                  <a:lnTo>
                    <a:pt x="2349" y="1808"/>
                  </a:lnTo>
                  <a:lnTo>
                    <a:pt x="2381" y="1778"/>
                  </a:lnTo>
                  <a:lnTo>
                    <a:pt x="2415" y="1744"/>
                  </a:lnTo>
                  <a:lnTo>
                    <a:pt x="2452" y="1702"/>
                  </a:lnTo>
                  <a:lnTo>
                    <a:pt x="2489" y="1654"/>
                  </a:lnTo>
                  <a:lnTo>
                    <a:pt x="2525" y="1602"/>
                  </a:lnTo>
                  <a:lnTo>
                    <a:pt x="2559" y="1542"/>
                  </a:lnTo>
                  <a:lnTo>
                    <a:pt x="2591" y="1476"/>
                  </a:lnTo>
                  <a:lnTo>
                    <a:pt x="2618" y="1404"/>
                  </a:lnTo>
                  <a:lnTo>
                    <a:pt x="2640" y="1325"/>
                  </a:lnTo>
                  <a:lnTo>
                    <a:pt x="2655" y="1241"/>
                  </a:lnTo>
                  <a:lnTo>
                    <a:pt x="2662" y="1149"/>
                  </a:lnTo>
                  <a:lnTo>
                    <a:pt x="2661" y="1052"/>
                  </a:lnTo>
                  <a:close/>
                </a:path>
              </a:pathLst>
            </a:custGeom>
            <a:solidFill>
              <a:srgbClr val="000000"/>
            </a:solidFill>
            <a:ln w="952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117"/>
            <p:cNvSpPr>
              <a:spLocks/>
            </p:cNvSpPr>
            <p:nvPr/>
          </p:nvSpPr>
          <p:spPr bwMode="auto">
            <a:xfrm>
              <a:off x="431" y="754"/>
              <a:ext cx="2417" cy="1573"/>
            </a:xfrm>
            <a:custGeom>
              <a:avLst/>
              <a:gdLst>
                <a:gd name="T0" fmla="*/ 969 w 2417"/>
                <a:gd name="T1" fmla="*/ 1556 h 1573"/>
                <a:gd name="T2" fmla="*/ 1062 w 2417"/>
                <a:gd name="T3" fmla="*/ 1550 h 1573"/>
                <a:gd name="T4" fmla="*/ 1114 w 2417"/>
                <a:gd name="T5" fmla="*/ 1557 h 1573"/>
                <a:gd name="T6" fmla="*/ 1245 w 2417"/>
                <a:gd name="T7" fmla="*/ 1558 h 1573"/>
                <a:gd name="T8" fmla="*/ 1300 w 2417"/>
                <a:gd name="T9" fmla="*/ 1546 h 1573"/>
                <a:gd name="T10" fmla="*/ 1343 w 2417"/>
                <a:gd name="T11" fmla="*/ 1560 h 1573"/>
                <a:gd name="T12" fmla="*/ 1413 w 2417"/>
                <a:gd name="T13" fmla="*/ 1565 h 1573"/>
                <a:gd name="T14" fmla="*/ 1505 w 2417"/>
                <a:gd name="T15" fmla="*/ 1544 h 1573"/>
                <a:gd name="T16" fmla="*/ 1598 w 2417"/>
                <a:gd name="T17" fmla="*/ 1486 h 1573"/>
                <a:gd name="T18" fmla="*/ 1627 w 2417"/>
                <a:gd name="T19" fmla="*/ 1520 h 1573"/>
                <a:gd name="T20" fmla="*/ 1767 w 2417"/>
                <a:gd name="T21" fmla="*/ 1476 h 1573"/>
                <a:gd name="T22" fmla="*/ 1880 w 2417"/>
                <a:gd name="T23" fmla="*/ 1418 h 1573"/>
                <a:gd name="T24" fmla="*/ 1993 w 2417"/>
                <a:gd name="T25" fmla="*/ 1376 h 1573"/>
                <a:gd name="T26" fmla="*/ 2024 w 2417"/>
                <a:gd name="T27" fmla="*/ 1385 h 1573"/>
                <a:gd name="T28" fmla="*/ 2166 w 2417"/>
                <a:gd name="T29" fmla="*/ 1276 h 1573"/>
                <a:gd name="T30" fmla="*/ 2258 w 2417"/>
                <a:gd name="T31" fmla="*/ 1104 h 1573"/>
                <a:gd name="T32" fmla="*/ 2331 w 2417"/>
                <a:gd name="T33" fmla="*/ 578 h 1573"/>
                <a:gd name="T34" fmla="*/ 2350 w 2417"/>
                <a:gd name="T35" fmla="*/ 775 h 1573"/>
                <a:gd name="T36" fmla="*/ 2349 w 2417"/>
                <a:gd name="T37" fmla="*/ 1060 h 1573"/>
                <a:gd name="T38" fmla="*/ 2375 w 2417"/>
                <a:gd name="T39" fmla="*/ 994 h 1573"/>
                <a:gd name="T40" fmla="*/ 2413 w 2417"/>
                <a:gd name="T41" fmla="*/ 814 h 1573"/>
                <a:gd name="T42" fmla="*/ 2404 w 2417"/>
                <a:gd name="T43" fmla="*/ 545 h 1573"/>
                <a:gd name="T44" fmla="*/ 2288 w 2417"/>
                <a:gd name="T45" fmla="*/ 215 h 1573"/>
                <a:gd name="T46" fmla="*/ 2265 w 2417"/>
                <a:gd name="T47" fmla="*/ 179 h 1573"/>
                <a:gd name="T48" fmla="*/ 2199 w 2417"/>
                <a:gd name="T49" fmla="*/ 102 h 1573"/>
                <a:gd name="T50" fmla="*/ 2090 w 2417"/>
                <a:gd name="T51" fmla="*/ 48 h 1573"/>
                <a:gd name="T52" fmla="*/ 1960 w 2417"/>
                <a:gd name="T53" fmla="*/ 11 h 1573"/>
                <a:gd name="T54" fmla="*/ 1806 w 2417"/>
                <a:gd name="T55" fmla="*/ 0 h 1573"/>
                <a:gd name="T56" fmla="*/ 1627 w 2417"/>
                <a:gd name="T57" fmla="*/ 15 h 1573"/>
                <a:gd name="T58" fmla="*/ 1575 w 2417"/>
                <a:gd name="T59" fmla="*/ 34 h 1573"/>
                <a:gd name="T60" fmla="*/ 1422 w 2417"/>
                <a:gd name="T61" fmla="*/ 65 h 1573"/>
                <a:gd name="T62" fmla="*/ 1176 w 2417"/>
                <a:gd name="T63" fmla="*/ 78 h 1573"/>
                <a:gd name="T64" fmla="*/ 846 w 2417"/>
                <a:gd name="T65" fmla="*/ 40 h 1573"/>
                <a:gd name="T66" fmla="*/ 794 w 2417"/>
                <a:gd name="T67" fmla="*/ 34 h 1573"/>
                <a:gd name="T68" fmla="*/ 655 w 2417"/>
                <a:gd name="T69" fmla="*/ 39 h 1573"/>
                <a:gd name="T70" fmla="*/ 458 w 2417"/>
                <a:gd name="T71" fmla="*/ 93 h 1573"/>
                <a:gd name="T72" fmla="*/ 229 w 2417"/>
                <a:gd name="T73" fmla="*/ 232 h 1573"/>
                <a:gd name="T74" fmla="*/ 183 w 2417"/>
                <a:gd name="T75" fmla="*/ 279 h 1573"/>
                <a:gd name="T76" fmla="*/ 87 w 2417"/>
                <a:gd name="T77" fmla="*/ 412 h 1573"/>
                <a:gd name="T78" fmla="*/ 11 w 2417"/>
                <a:gd name="T79" fmla="*/ 620 h 1573"/>
                <a:gd name="T80" fmla="*/ 21 w 2417"/>
                <a:gd name="T81" fmla="*/ 894 h 1573"/>
                <a:gd name="T82" fmla="*/ 55 w 2417"/>
                <a:gd name="T83" fmla="*/ 994 h 1573"/>
                <a:gd name="T84" fmla="*/ 109 w 2417"/>
                <a:gd name="T85" fmla="*/ 1100 h 1573"/>
                <a:gd name="T86" fmla="*/ 183 w 2417"/>
                <a:gd name="T87" fmla="*/ 1211 h 1573"/>
                <a:gd name="T88" fmla="*/ 282 w 2417"/>
                <a:gd name="T89" fmla="*/ 1326 h 1573"/>
                <a:gd name="T90" fmla="*/ 324 w 2417"/>
                <a:gd name="T91" fmla="*/ 1354 h 1573"/>
                <a:gd name="T92" fmla="*/ 445 w 2417"/>
                <a:gd name="T93" fmla="*/ 1422 h 1573"/>
                <a:gd name="T94" fmla="*/ 639 w 2417"/>
                <a:gd name="T95" fmla="*/ 1503 h 1573"/>
                <a:gd name="T96" fmla="*/ 896 w 2417"/>
                <a:gd name="T97" fmla="*/ 1573 h 1573"/>
                <a:gd name="T98" fmla="*/ 933 w 2417"/>
                <a:gd name="T99" fmla="*/ 1549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7" h="1573">
                  <a:moveTo>
                    <a:pt x="933" y="1549"/>
                  </a:moveTo>
                  <a:lnTo>
                    <a:pt x="937" y="1550"/>
                  </a:lnTo>
                  <a:lnTo>
                    <a:pt x="950" y="1553"/>
                  </a:lnTo>
                  <a:lnTo>
                    <a:pt x="969" y="1556"/>
                  </a:lnTo>
                  <a:lnTo>
                    <a:pt x="991" y="1557"/>
                  </a:lnTo>
                  <a:lnTo>
                    <a:pt x="1016" y="1558"/>
                  </a:lnTo>
                  <a:lnTo>
                    <a:pt x="1039" y="1556"/>
                  </a:lnTo>
                  <a:lnTo>
                    <a:pt x="1062" y="1550"/>
                  </a:lnTo>
                  <a:lnTo>
                    <a:pt x="1080" y="1541"/>
                  </a:lnTo>
                  <a:lnTo>
                    <a:pt x="1084" y="1544"/>
                  </a:lnTo>
                  <a:lnTo>
                    <a:pt x="1095" y="1549"/>
                  </a:lnTo>
                  <a:lnTo>
                    <a:pt x="1114" y="1557"/>
                  </a:lnTo>
                  <a:lnTo>
                    <a:pt x="1139" y="1562"/>
                  </a:lnTo>
                  <a:lnTo>
                    <a:pt x="1169" y="1566"/>
                  </a:lnTo>
                  <a:lnTo>
                    <a:pt x="1205" y="1566"/>
                  </a:lnTo>
                  <a:lnTo>
                    <a:pt x="1245" y="1558"/>
                  </a:lnTo>
                  <a:lnTo>
                    <a:pt x="1289" y="1541"/>
                  </a:lnTo>
                  <a:lnTo>
                    <a:pt x="1290" y="1541"/>
                  </a:lnTo>
                  <a:lnTo>
                    <a:pt x="1293" y="1544"/>
                  </a:lnTo>
                  <a:lnTo>
                    <a:pt x="1300" y="1546"/>
                  </a:lnTo>
                  <a:lnTo>
                    <a:pt x="1307" y="1549"/>
                  </a:lnTo>
                  <a:lnTo>
                    <a:pt x="1316" y="1553"/>
                  </a:lnTo>
                  <a:lnTo>
                    <a:pt x="1329" y="1556"/>
                  </a:lnTo>
                  <a:lnTo>
                    <a:pt x="1343" y="1560"/>
                  </a:lnTo>
                  <a:lnTo>
                    <a:pt x="1358" y="1562"/>
                  </a:lnTo>
                  <a:lnTo>
                    <a:pt x="1374" y="1564"/>
                  </a:lnTo>
                  <a:lnTo>
                    <a:pt x="1393" y="1565"/>
                  </a:lnTo>
                  <a:lnTo>
                    <a:pt x="1413" y="1565"/>
                  </a:lnTo>
                  <a:lnTo>
                    <a:pt x="1435" y="1562"/>
                  </a:lnTo>
                  <a:lnTo>
                    <a:pt x="1457" y="1558"/>
                  </a:lnTo>
                  <a:lnTo>
                    <a:pt x="1480" y="1553"/>
                  </a:lnTo>
                  <a:lnTo>
                    <a:pt x="1505" y="1544"/>
                  </a:lnTo>
                  <a:lnTo>
                    <a:pt x="1531" y="1533"/>
                  </a:lnTo>
                  <a:lnTo>
                    <a:pt x="1601" y="1476"/>
                  </a:lnTo>
                  <a:lnTo>
                    <a:pt x="1600" y="1478"/>
                  </a:lnTo>
                  <a:lnTo>
                    <a:pt x="1598" y="1486"/>
                  </a:lnTo>
                  <a:lnTo>
                    <a:pt x="1598" y="1497"/>
                  </a:lnTo>
                  <a:lnTo>
                    <a:pt x="1602" y="1507"/>
                  </a:lnTo>
                  <a:lnTo>
                    <a:pt x="1611" y="1516"/>
                  </a:lnTo>
                  <a:lnTo>
                    <a:pt x="1627" y="1520"/>
                  </a:lnTo>
                  <a:lnTo>
                    <a:pt x="1652" y="1519"/>
                  </a:lnTo>
                  <a:lnTo>
                    <a:pt x="1688" y="1508"/>
                  </a:lnTo>
                  <a:lnTo>
                    <a:pt x="1729" y="1493"/>
                  </a:lnTo>
                  <a:lnTo>
                    <a:pt x="1767" y="1476"/>
                  </a:lnTo>
                  <a:lnTo>
                    <a:pt x="1803" y="1459"/>
                  </a:lnTo>
                  <a:lnTo>
                    <a:pt x="1835" y="1443"/>
                  </a:lnTo>
                  <a:lnTo>
                    <a:pt x="1861" y="1430"/>
                  </a:lnTo>
                  <a:lnTo>
                    <a:pt x="1880" y="1418"/>
                  </a:lnTo>
                  <a:lnTo>
                    <a:pt x="1892" y="1411"/>
                  </a:lnTo>
                  <a:lnTo>
                    <a:pt x="1896" y="1409"/>
                  </a:lnTo>
                  <a:lnTo>
                    <a:pt x="2027" y="1267"/>
                  </a:lnTo>
                  <a:lnTo>
                    <a:pt x="1993" y="1376"/>
                  </a:lnTo>
                  <a:lnTo>
                    <a:pt x="1994" y="1379"/>
                  </a:lnTo>
                  <a:lnTo>
                    <a:pt x="1999" y="1382"/>
                  </a:lnTo>
                  <a:lnTo>
                    <a:pt x="2009" y="1386"/>
                  </a:lnTo>
                  <a:lnTo>
                    <a:pt x="2024" y="1385"/>
                  </a:lnTo>
                  <a:lnTo>
                    <a:pt x="2046" y="1377"/>
                  </a:lnTo>
                  <a:lnTo>
                    <a:pt x="2076" y="1358"/>
                  </a:lnTo>
                  <a:lnTo>
                    <a:pt x="2116" y="1326"/>
                  </a:lnTo>
                  <a:lnTo>
                    <a:pt x="2166" y="1276"/>
                  </a:lnTo>
                  <a:lnTo>
                    <a:pt x="2174" y="1266"/>
                  </a:lnTo>
                  <a:lnTo>
                    <a:pt x="2195" y="1234"/>
                  </a:lnTo>
                  <a:lnTo>
                    <a:pt x="2225" y="1180"/>
                  </a:lnTo>
                  <a:lnTo>
                    <a:pt x="2258" y="1104"/>
                  </a:lnTo>
                  <a:lnTo>
                    <a:pt x="2289" y="1007"/>
                  </a:lnTo>
                  <a:lnTo>
                    <a:pt x="2316" y="887"/>
                  </a:lnTo>
                  <a:lnTo>
                    <a:pt x="2331" y="745"/>
                  </a:lnTo>
                  <a:lnTo>
                    <a:pt x="2331" y="578"/>
                  </a:lnTo>
                  <a:lnTo>
                    <a:pt x="2332" y="594"/>
                  </a:lnTo>
                  <a:lnTo>
                    <a:pt x="2338" y="637"/>
                  </a:lnTo>
                  <a:lnTo>
                    <a:pt x="2343" y="700"/>
                  </a:lnTo>
                  <a:lnTo>
                    <a:pt x="2350" y="775"/>
                  </a:lnTo>
                  <a:lnTo>
                    <a:pt x="2354" y="856"/>
                  </a:lnTo>
                  <a:lnTo>
                    <a:pt x="2357" y="936"/>
                  </a:lnTo>
                  <a:lnTo>
                    <a:pt x="2355" y="1006"/>
                  </a:lnTo>
                  <a:lnTo>
                    <a:pt x="2349" y="1060"/>
                  </a:lnTo>
                  <a:lnTo>
                    <a:pt x="2351" y="1056"/>
                  </a:lnTo>
                  <a:lnTo>
                    <a:pt x="2357" y="1043"/>
                  </a:lnTo>
                  <a:lnTo>
                    <a:pt x="2365" y="1022"/>
                  </a:lnTo>
                  <a:lnTo>
                    <a:pt x="2375" y="994"/>
                  </a:lnTo>
                  <a:lnTo>
                    <a:pt x="2386" y="959"/>
                  </a:lnTo>
                  <a:lnTo>
                    <a:pt x="2395" y="917"/>
                  </a:lnTo>
                  <a:lnTo>
                    <a:pt x="2405" y="868"/>
                  </a:lnTo>
                  <a:lnTo>
                    <a:pt x="2413" y="814"/>
                  </a:lnTo>
                  <a:lnTo>
                    <a:pt x="2417" y="754"/>
                  </a:lnTo>
                  <a:lnTo>
                    <a:pt x="2417" y="690"/>
                  </a:lnTo>
                  <a:lnTo>
                    <a:pt x="2413" y="620"/>
                  </a:lnTo>
                  <a:lnTo>
                    <a:pt x="2404" y="545"/>
                  </a:lnTo>
                  <a:lnTo>
                    <a:pt x="2387" y="468"/>
                  </a:lnTo>
                  <a:lnTo>
                    <a:pt x="2362" y="387"/>
                  </a:lnTo>
                  <a:lnTo>
                    <a:pt x="2331" y="303"/>
                  </a:lnTo>
                  <a:lnTo>
                    <a:pt x="2288" y="215"/>
                  </a:lnTo>
                  <a:lnTo>
                    <a:pt x="2287" y="212"/>
                  </a:lnTo>
                  <a:lnTo>
                    <a:pt x="2283" y="206"/>
                  </a:lnTo>
                  <a:lnTo>
                    <a:pt x="2274" y="194"/>
                  </a:lnTo>
                  <a:lnTo>
                    <a:pt x="2265" y="179"/>
                  </a:lnTo>
                  <a:lnTo>
                    <a:pt x="2252" y="164"/>
                  </a:lnTo>
                  <a:lnTo>
                    <a:pt x="2236" y="144"/>
                  </a:lnTo>
                  <a:lnTo>
                    <a:pt x="2219" y="123"/>
                  </a:lnTo>
                  <a:lnTo>
                    <a:pt x="2199" y="102"/>
                  </a:lnTo>
                  <a:lnTo>
                    <a:pt x="2174" y="88"/>
                  </a:lnTo>
                  <a:lnTo>
                    <a:pt x="2147" y="73"/>
                  </a:lnTo>
                  <a:lnTo>
                    <a:pt x="2119" y="60"/>
                  </a:lnTo>
                  <a:lnTo>
                    <a:pt x="2090" y="48"/>
                  </a:lnTo>
                  <a:lnTo>
                    <a:pt x="2059" y="36"/>
                  </a:lnTo>
                  <a:lnTo>
                    <a:pt x="2027" y="27"/>
                  </a:lnTo>
                  <a:lnTo>
                    <a:pt x="1994" y="19"/>
                  </a:lnTo>
                  <a:lnTo>
                    <a:pt x="1960" y="11"/>
                  </a:lnTo>
                  <a:lnTo>
                    <a:pt x="1923" y="6"/>
                  </a:lnTo>
                  <a:lnTo>
                    <a:pt x="1885" y="2"/>
                  </a:lnTo>
                  <a:lnTo>
                    <a:pt x="1847" y="0"/>
                  </a:lnTo>
                  <a:lnTo>
                    <a:pt x="1806" y="0"/>
                  </a:lnTo>
                  <a:lnTo>
                    <a:pt x="1763" y="1"/>
                  </a:lnTo>
                  <a:lnTo>
                    <a:pt x="1719" y="4"/>
                  </a:lnTo>
                  <a:lnTo>
                    <a:pt x="1674" y="9"/>
                  </a:lnTo>
                  <a:lnTo>
                    <a:pt x="1627" y="15"/>
                  </a:lnTo>
                  <a:lnTo>
                    <a:pt x="1624" y="17"/>
                  </a:lnTo>
                  <a:lnTo>
                    <a:pt x="1613" y="21"/>
                  </a:lnTo>
                  <a:lnTo>
                    <a:pt x="1597" y="26"/>
                  </a:lnTo>
                  <a:lnTo>
                    <a:pt x="1575" y="34"/>
                  </a:lnTo>
                  <a:lnTo>
                    <a:pt x="1546" y="42"/>
                  </a:lnTo>
                  <a:lnTo>
                    <a:pt x="1510" y="49"/>
                  </a:lnTo>
                  <a:lnTo>
                    <a:pt x="1469" y="57"/>
                  </a:lnTo>
                  <a:lnTo>
                    <a:pt x="1422" y="65"/>
                  </a:lnTo>
                  <a:lnTo>
                    <a:pt x="1369" y="72"/>
                  </a:lnTo>
                  <a:lnTo>
                    <a:pt x="1310" y="76"/>
                  </a:lnTo>
                  <a:lnTo>
                    <a:pt x="1246" y="78"/>
                  </a:lnTo>
                  <a:lnTo>
                    <a:pt x="1176" y="78"/>
                  </a:lnTo>
                  <a:lnTo>
                    <a:pt x="1102" y="74"/>
                  </a:lnTo>
                  <a:lnTo>
                    <a:pt x="1021" y="68"/>
                  </a:lnTo>
                  <a:lnTo>
                    <a:pt x="937" y="56"/>
                  </a:lnTo>
                  <a:lnTo>
                    <a:pt x="846" y="40"/>
                  </a:lnTo>
                  <a:lnTo>
                    <a:pt x="842" y="39"/>
                  </a:lnTo>
                  <a:lnTo>
                    <a:pt x="833" y="38"/>
                  </a:lnTo>
                  <a:lnTo>
                    <a:pt x="816" y="36"/>
                  </a:lnTo>
                  <a:lnTo>
                    <a:pt x="794" y="34"/>
                  </a:lnTo>
                  <a:lnTo>
                    <a:pt x="767" y="32"/>
                  </a:lnTo>
                  <a:lnTo>
                    <a:pt x="734" y="34"/>
                  </a:lnTo>
                  <a:lnTo>
                    <a:pt x="697" y="35"/>
                  </a:lnTo>
                  <a:lnTo>
                    <a:pt x="655" y="39"/>
                  </a:lnTo>
                  <a:lnTo>
                    <a:pt x="610" y="47"/>
                  </a:lnTo>
                  <a:lnTo>
                    <a:pt x="562" y="59"/>
                  </a:lnTo>
                  <a:lnTo>
                    <a:pt x="511" y="73"/>
                  </a:lnTo>
                  <a:lnTo>
                    <a:pt x="458" y="93"/>
                  </a:lnTo>
                  <a:lnTo>
                    <a:pt x="403" y="119"/>
                  </a:lnTo>
                  <a:lnTo>
                    <a:pt x="345" y="149"/>
                  </a:lnTo>
                  <a:lnTo>
                    <a:pt x="287" y="187"/>
                  </a:lnTo>
                  <a:lnTo>
                    <a:pt x="229" y="232"/>
                  </a:lnTo>
                  <a:lnTo>
                    <a:pt x="227" y="234"/>
                  </a:lnTo>
                  <a:lnTo>
                    <a:pt x="217" y="244"/>
                  </a:lnTo>
                  <a:lnTo>
                    <a:pt x="202" y="258"/>
                  </a:lnTo>
                  <a:lnTo>
                    <a:pt x="183" y="279"/>
                  </a:lnTo>
                  <a:lnTo>
                    <a:pt x="161" y="304"/>
                  </a:lnTo>
                  <a:lnTo>
                    <a:pt x="137" y="336"/>
                  </a:lnTo>
                  <a:lnTo>
                    <a:pt x="111" y="371"/>
                  </a:lnTo>
                  <a:lnTo>
                    <a:pt x="87" y="412"/>
                  </a:lnTo>
                  <a:lnTo>
                    <a:pt x="63" y="458"/>
                  </a:lnTo>
                  <a:lnTo>
                    <a:pt x="41" y="507"/>
                  </a:lnTo>
                  <a:lnTo>
                    <a:pt x="23" y="562"/>
                  </a:lnTo>
                  <a:lnTo>
                    <a:pt x="11" y="620"/>
                  </a:lnTo>
                  <a:lnTo>
                    <a:pt x="3" y="683"/>
                  </a:lnTo>
                  <a:lnTo>
                    <a:pt x="0" y="750"/>
                  </a:lnTo>
                  <a:lnTo>
                    <a:pt x="7" y="821"/>
                  </a:lnTo>
                  <a:lnTo>
                    <a:pt x="21" y="894"/>
                  </a:lnTo>
                  <a:lnTo>
                    <a:pt x="27" y="919"/>
                  </a:lnTo>
                  <a:lnTo>
                    <a:pt x="36" y="944"/>
                  </a:lnTo>
                  <a:lnTo>
                    <a:pt x="45" y="969"/>
                  </a:lnTo>
                  <a:lnTo>
                    <a:pt x="55" y="994"/>
                  </a:lnTo>
                  <a:lnTo>
                    <a:pt x="66" y="1020"/>
                  </a:lnTo>
                  <a:lnTo>
                    <a:pt x="80" y="1047"/>
                  </a:lnTo>
                  <a:lnTo>
                    <a:pt x="93" y="1073"/>
                  </a:lnTo>
                  <a:lnTo>
                    <a:pt x="109" y="1100"/>
                  </a:lnTo>
                  <a:lnTo>
                    <a:pt x="125" y="1128"/>
                  </a:lnTo>
                  <a:lnTo>
                    <a:pt x="143" y="1156"/>
                  </a:lnTo>
                  <a:lnTo>
                    <a:pt x="162" y="1183"/>
                  </a:lnTo>
                  <a:lnTo>
                    <a:pt x="183" y="1211"/>
                  </a:lnTo>
                  <a:lnTo>
                    <a:pt x="206" y="1239"/>
                  </a:lnTo>
                  <a:lnTo>
                    <a:pt x="229" y="1268"/>
                  </a:lnTo>
                  <a:lnTo>
                    <a:pt x="254" y="1297"/>
                  </a:lnTo>
                  <a:lnTo>
                    <a:pt x="282" y="1326"/>
                  </a:lnTo>
                  <a:lnTo>
                    <a:pt x="284" y="1327"/>
                  </a:lnTo>
                  <a:lnTo>
                    <a:pt x="293" y="1334"/>
                  </a:lnTo>
                  <a:lnTo>
                    <a:pt x="305" y="1342"/>
                  </a:lnTo>
                  <a:lnTo>
                    <a:pt x="324" y="1354"/>
                  </a:lnTo>
                  <a:lnTo>
                    <a:pt x="348" y="1368"/>
                  </a:lnTo>
                  <a:lnTo>
                    <a:pt x="375" y="1384"/>
                  </a:lnTo>
                  <a:lnTo>
                    <a:pt x="408" y="1402"/>
                  </a:lnTo>
                  <a:lnTo>
                    <a:pt x="445" y="1422"/>
                  </a:lnTo>
                  <a:lnTo>
                    <a:pt x="488" y="1442"/>
                  </a:lnTo>
                  <a:lnTo>
                    <a:pt x="533" y="1461"/>
                  </a:lnTo>
                  <a:lnTo>
                    <a:pt x="584" y="1482"/>
                  </a:lnTo>
                  <a:lnTo>
                    <a:pt x="639" y="1503"/>
                  </a:lnTo>
                  <a:lnTo>
                    <a:pt x="698" y="1522"/>
                  </a:lnTo>
                  <a:lnTo>
                    <a:pt x="760" y="1541"/>
                  </a:lnTo>
                  <a:lnTo>
                    <a:pt x="826" y="1557"/>
                  </a:lnTo>
                  <a:lnTo>
                    <a:pt x="896" y="1573"/>
                  </a:lnTo>
                  <a:lnTo>
                    <a:pt x="906" y="1569"/>
                  </a:lnTo>
                  <a:lnTo>
                    <a:pt x="917" y="1564"/>
                  </a:lnTo>
                  <a:lnTo>
                    <a:pt x="925" y="1557"/>
                  </a:lnTo>
                  <a:lnTo>
                    <a:pt x="933" y="1549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118"/>
            <p:cNvSpPr>
              <a:spLocks/>
            </p:cNvSpPr>
            <p:nvPr/>
          </p:nvSpPr>
          <p:spPr bwMode="auto">
            <a:xfrm>
              <a:off x="2056" y="878"/>
              <a:ext cx="504" cy="1154"/>
            </a:xfrm>
            <a:custGeom>
              <a:avLst/>
              <a:gdLst>
                <a:gd name="T0" fmla="*/ 48 w 240"/>
                <a:gd name="T1" fmla="*/ 0 h 576"/>
                <a:gd name="T2" fmla="*/ 240 w 240"/>
                <a:gd name="T3" fmla="*/ 240 h 576"/>
                <a:gd name="T4" fmla="*/ 192 w 240"/>
                <a:gd name="T5" fmla="*/ 480 h 576"/>
                <a:gd name="T6" fmla="*/ 144 w 240"/>
                <a:gd name="T7" fmla="*/ 576 h 576"/>
                <a:gd name="T8" fmla="*/ 96 w 240"/>
                <a:gd name="T9" fmla="*/ 480 h 576"/>
                <a:gd name="T10" fmla="*/ 48 w 240"/>
                <a:gd name="T11" fmla="*/ 288 h 576"/>
                <a:gd name="T12" fmla="*/ 0 w 240"/>
                <a:gd name="T13" fmla="*/ 240 h 576"/>
                <a:gd name="T14" fmla="*/ 0 w 240"/>
                <a:gd name="T15" fmla="*/ 96 h 576"/>
                <a:gd name="T16" fmla="*/ 0 w 240"/>
                <a:gd name="T17" fmla="*/ 0 h 576"/>
                <a:gd name="T18" fmla="*/ 48 w 240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576">
                  <a:moveTo>
                    <a:pt x="48" y="0"/>
                  </a:moveTo>
                  <a:lnTo>
                    <a:pt x="240" y="240"/>
                  </a:lnTo>
                  <a:lnTo>
                    <a:pt x="192" y="480"/>
                  </a:lnTo>
                  <a:lnTo>
                    <a:pt x="144" y="576"/>
                  </a:lnTo>
                  <a:lnTo>
                    <a:pt x="96" y="480"/>
                  </a:lnTo>
                  <a:lnTo>
                    <a:pt x="48" y="288"/>
                  </a:lnTo>
                  <a:lnTo>
                    <a:pt x="0" y="240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119"/>
            <p:cNvSpPr>
              <a:spLocks/>
            </p:cNvSpPr>
            <p:nvPr/>
          </p:nvSpPr>
          <p:spPr bwMode="auto">
            <a:xfrm>
              <a:off x="1023" y="944"/>
              <a:ext cx="429" cy="896"/>
            </a:xfrm>
            <a:custGeom>
              <a:avLst/>
              <a:gdLst>
                <a:gd name="T0" fmla="*/ 126 w 204"/>
                <a:gd name="T1" fmla="*/ 0 h 447"/>
                <a:gd name="T2" fmla="*/ 0 w 204"/>
                <a:gd name="T3" fmla="*/ 114 h 447"/>
                <a:gd name="T4" fmla="*/ 0 w 204"/>
                <a:gd name="T5" fmla="*/ 228 h 447"/>
                <a:gd name="T6" fmla="*/ 48 w 204"/>
                <a:gd name="T7" fmla="*/ 288 h 447"/>
                <a:gd name="T8" fmla="*/ 132 w 204"/>
                <a:gd name="T9" fmla="*/ 384 h 447"/>
                <a:gd name="T10" fmla="*/ 127 w 204"/>
                <a:gd name="T11" fmla="*/ 447 h 447"/>
                <a:gd name="T12" fmla="*/ 166 w 204"/>
                <a:gd name="T13" fmla="*/ 255 h 447"/>
                <a:gd name="T14" fmla="*/ 204 w 204"/>
                <a:gd name="T15" fmla="*/ 207 h 447"/>
                <a:gd name="T16" fmla="*/ 204 w 204"/>
                <a:gd name="T17" fmla="*/ 63 h 447"/>
                <a:gd name="T18" fmla="*/ 150 w 204"/>
                <a:gd name="T19" fmla="*/ 72 h 447"/>
                <a:gd name="T20" fmla="*/ 126 w 204"/>
                <a:gd name="T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447">
                  <a:moveTo>
                    <a:pt x="126" y="0"/>
                  </a:moveTo>
                  <a:lnTo>
                    <a:pt x="0" y="114"/>
                  </a:lnTo>
                  <a:lnTo>
                    <a:pt x="0" y="228"/>
                  </a:lnTo>
                  <a:lnTo>
                    <a:pt x="48" y="288"/>
                  </a:lnTo>
                  <a:lnTo>
                    <a:pt x="132" y="384"/>
                  </a:lnTo>
                  <a:lnTo>
                    <a:pt x="127" y="447"/>
                  </a:lnTo>
                  <a:lnTo>
                    <a:pt x="166" y="255"/>
                  </a:lnTo>
                  <a:lnTo>
                    <a:pt x="204" y="207"/>
                  </a:lnTo>
                  <a:lnTo>
                    <a:pt x="204" y="63"/>
                  </a:lnTo>
                  <a:lnTo>
                    <a:pt x="150" y="72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120"/>
            <p:cNvSpPr>
              <a:spLocks/>
            </p:cNvSpPr>
            <p:nvPr/>
          </p:nvSpPr>
          <p:spPr bwMode="auto">
            <a:xfrm>
              <a:off x="1653" y="1263"/>
              <a:ext cx="246" cy="895"/>
            </a:xfrm>
            <a:custGeom>
              <a:avLst/>
              <a:gdLst>
                <a:gd name="T0" fmla="*/ 89 w 117"/>
                <a:gd name="T1" fmla="*/ 0 h 447"/>
                <a:gd name="T2" fmla="*/ 0 w 117"/>
                <a:gd name="T3" fmla="*/ 114 h 447"/>
                <a:gd name="T4" fmla="*/ 0 w 117"/>
                <a:gd name="T5" fmla="*/ 228 h 447"/>
                <a:gd name="T6" fmla="*/ 34 w 117"/>
                <a:gd name="T7" fmla="*/ 288 h 447"/>
                <a:gd name="T8" fmla="*/ 93 w 117"/>
                <a:gd name="T9" fmla="*/ 384 h 447"/>
                <a:gd name="T10" fmla="*/ 90 w 117"/>
                <a:gd name="T11" fmla="*/ 447 h 447"/>
                <a:gd name="T12" fmla="*/ 117 w 117"/>
                <a:gd name="T13" fmla="*/ 255 h 447"/>
                <a:gd name="T14" fmla="*/ 114 w 117"/>
                <a:gd name="T15" fmla="*/ 177 h 447"/>
                <a:gd name="T16" fmla="*/ 102 w 117"/>
                <a:gd name="T17" fmla="*/ 99 h 447"/>
                <a:gd name="T18" fmla="*/ 106 w 117"/>
                <a:gd name="T19" fmla="*/ 72 h 447"/>
                <a:gd name="T20" fmla="*/ 89 w 117"/>
                <a:gd name="T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447">
                  <a:moveTo>
                    <a:pt x="89" y="0"/>
                  </a:moveTo>
                  <a:lnTo>
                    <a:pt x="0" y="114"/>
                  </a:lnTo>
                  <a:lnTo>
                    <a:pt x="0" y="228"/>
                  </a:lnTo>
                  <a:lnTo>
                    <a:pt x="34" y="288"/>
                  </a:lnTo>
                  <a:lnTo>
                    <a:pt x="93" y="384"/>
                  </a:lnTo>
                  <a:lnTo>
                    <a:pt x="90" y="447"/>
                  </a:lnTo>
                  <a:lnTo>
                    <a:pt x="117" y="255"/>
                  </a:lnTo>
                  <a:lnTo>
                    <a:pt x="114" y="177"/>
                  </a:lnTo>
                  <a:lnTo>
                    <a:pt x="102" y="99"/>
                  </a:lnTo>
                  <a:lnTo>
                    <a:pt x="106" y="7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121"/>
            <p:cNvSpPr>
              <a:spLocks/>
            </p:cNvSpPr>
            <p:nvPr/>
          </p:nvSpPr>
          <p:spPr bwMode="auto">
            <a:xfrm>
              <a:off x="1452" y="1810"/>
              <a:ext cx="655" cy="541"/>
            </a:xfrm>
            <a:custGeom>
              <a:avLst/>
              <a:gdLst>
                <a:gd name="T0" fmla="*/ 138 w 312"/>
                <a:gd name="T1" fmla="*/ 0 h 270"/>
                <a:gd name="T2" fmla="*/ 54 w 312"/>
                <a:gd name="T3" fmla="*/ 30 h 270"/>
                <a:gd name="T4" fmla="*/ 0 w 312"/>
                <a:gd name="T5" fmla="*/ 80 h 270"/>
                <a:gd name="T6" fmla="*/ 0 w 312"/>
                <a:gd name="T7" fmla="*/ 145 h 270"/>
                <a:gd name="T8" fmla="*/ 72 w 312"/>
                <a:gd name="T9" fmla="*/ 204 h 270"/>
                <a:gd name="T10" fmla="*/ 186 w 312"/>
                <a:gd name="T11" fmla="*/ 234 h 270"/>
                <a:gd name="T12" fmla="*/ 180 w 312"/>
                <a:gd name="T13" fmla="*/ 270 h 270"/>
                <a:gd name="T14" fmla="*/ 300 w 312"/>
                <a:gd name="T15" fmla="*/ 138 h 270"/>
                <a:gd name="T16" fmla="*/ 312 w 312"/>
                <a:gd name="T17" fmla="*/ 72 h 270"/>
                <a:gd name="T18" fmla="*/ 270 w 312"/>
                <a:gd name="T19" fmla="*/ 24 h 270"/>
                <a:gd name="T20" fmla="*/ 204 w 312"/>
                <a:gd name="T21" fmla="*/ 0 h 270"/>
                <a:gd name="T22" fmla="*/ 138 w 312"/>
                <a:gd name="T2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70">
                  <a:moveTo>
                    <a:pt x="138" y="0"/>
                  </a:moveTo>
                  <a:lnTo>
                    <a:pt x="54" y="30"/>
                  </a:lnTo>
                  <a:lnTo>
                    <a:pt x="0" y="80"/>
                  </a:lnTo>
                  <a:lnTo>
                    <a:pt x="0" y="145"/>
                  </a:lnTo>
                  <a:lnTo>
                    <a:pt x="72" y="204"/>
                  </a:lnTo>
                  <a:lnTo>
                    <a:pt x="186" y="234"/>
                  </a:lnTo>
                  <a:lnTo>
                    <a:pt x="180" y="270"/>
                  </a:lnTo>
                  <a:lnTo>
                    <a:pt x="300" y="138"/>
                  </a:lnTo>
                  <a:lnTo>
                    <a:pt x="312" y="72"/>
                  </a:lnTo>
                  <a:lnTo>
                    <a:pt x="270" y="24"/>
                  </a:lnTo>
                  <a:lnTo>
                    <a:pt x="204" y="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AutoShape 122"/>
            <p:cNvSpPr>
              <a:spLocks noChangeAspect="1" noChangeArrowheads="1" noTextEdit="1"/>
            </p:cNvSpPr>
            <p:nvPr/>
          </p:nvSpPr>
          <p:spPr bwMode="auto">
            <a:xfrm>
              <a:off x="343" y="301"/>
              <a:ext cx="2721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123"/>
            <p:cNvSpPr>
              <a:spLocks/>
            </p:cNvSpPr>
            <p:nvPr/>
          </p:nvSpPr>
          <p:spPr bwMode="auto">
            <a:xfrm>
              <a:off x="2385" y="700"/>
              <a:ext cx="19" cy="52"/>
            </a:xfrm>
            <a:custGeom>
              <a:avLst/>
              <a:gdLst>
                <a:gd name="T0" fmla="*/ 10 w 19"/>
                <a:gd name="T1" fmla="*/ 52 h 52"/>
                <a:gd name="T2" fmla="*/ 7 w 19"/>
                <a:gd name="T3" fmla="*/ 52 h 52"/>
                <a:gd name="T4" fmla="*/ 6 w 19"/>
                <a:gd name="T5" fmla="*/ 52 h 52"/>
                <a:gd name="T6" fmla="*/ 3 w 19"/>
                <a:gd name="T7" fmla="*/ 52 h 52"/>
                <a:gd name="T8" fmla="*/ 0 w 19"/>
                <a:gd name="T9" fmla="*/ 52 h 52"/>
                <a:gd name="T10" fmla="*/ 19 w 19"/>
                <a:gd name="T11" fmla="*/ 0 h 52"/>
                <a:gd name="T12" fmla="*/ 10 w 19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2">
                  <a:moveTo>
                    <a:pt x="10" y="52"/>
                  </a:moveTo>
                  <a:lnTo>
                    <a:pt x="7" y="52"/>
                  </a:lnTo>
                  <a:lnTo>
                    <a:pt x="6" y="52"/>
                  </a:lnTo>
                  <a:lnTo>
                    <a:pt x="3" y="52"/>
                  </a:lnTo>
                  <a:lnTo>
                    <a:pt x="0" y="52"/>
                  </a:lnTo>
                  <a:lnTo>
                    <a:pt x="19" y="0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124"/>
            <p:cNvSpPr>
              <a:spLocks/>
            </p:cNvSpPr>
            <p:nvPr/>
          </p:nvSpPr>
          <p:spPr bwMode="auto">
            <a:xfrm>
              <a:off x="1327" y="856"/>
              <a:ext cx="1637" cy="1504"/>
            </a:xfrm>
            <a:custGeom>
              <a:avLst/>
              <a:gdLst>
                <a:gd name="T0" fmla="*/ 1628 w 1637"/>
                <a:gd name="T1" fmla="*/ 467 h 1504"/>
                <a:gd name="T2" fmla="*/ 1591 w 1637"/>
                <a:gd name="T3" fmla="*/ 357 h 1504"/>
                <a:gd name="T4" fmla="*/ 1560 w 1637"/>
                <a:gd name="T5" fmla="*/ 286 h 1504"/>
                <a:gd name="T6" fmla="*/ 1517 w 1637"/>
                <a:gd name="T7" fmla="*/ 211 h 1504"/>
                <a:gd name="T8" fmla="*/ 1461 w 1637"/>
                <a:gd name="T9" fmla="*/ 135 h 1504"/>
                <a:gd name="T10" fmla="*/ 1389 w 1637"/>
                <a:gd name="T11" fmla="*/ 64 h 1504"/>
                <a:gd name="T12" fmla="*/ 1303 w 1637"/>
                <a:gd name="T13" fmla="*/ 0 h 1504"/>
                <a:gd name="T14" fmla="*/ 1356 w 1637"/>
                <a:gd name="T15" fmla="*/ 62 h 1504"/>
                <a:gd name="T16" fmla="*/ 1387 w 1637"/>
                <a:gd name="T17" fmla="*/ 104 h 1504"/>
                <a:gd name="T18" fmla="*/ 1435 w 1637"/>
                <a:gd name="T19" fmla="*/ 201 h 1504"/>
                <a:gd name="T20" fmla="*/ 1508 w 1637"/>
                <a:gd name="T21" fmla="*/ 443 h 1504"/>
                <a:gd name="T22" fmla="*/ 1521 w 1637"/>
                <a:gd name="T23" fmla="*/ 652 h 1504"/>
                <a:gd name="T24" fmla="*/ 1499 w 1637"/>
                <a:gd name="T25" fmla="*/ 815 h 1504"/>
                <a:gd name="T26" fmla="*/ 1469 w 1637"/>
                <a:gd name="T27" fmla="*/ 920 h 1504"/>
                <a:gd name="T28" fmla="*/ 1453 w 1637"/>
                <a:gd name="T29" fmla="*/ 958 h 1504"/>
                <a:gd name="T30" fmla="*/ 1458 w 1637"/>
                <a:gd name="T31" fmla="*/ 754 h 1504"/>
                <a:gd name="T32" fmla="*/ 1442 w 1637"/>
                <a:gd name="T33" fmla="*/ 535 h 1504"/>
                <a:gd name="T34" fmla="*/ 1435 w 1637"/>
                <a:gd name="T35" fmla="*/ 643 h 1504"/>
                <a:gd name="T36" fmla="*/ 1362 w 1637"/>
                <a:gd name="T37" fmla="*/ 1002 h 1504"/>
                <a:gd name="T38" fmla="*/ 1278 w 1637"/>
                <a:gd name="T39" fmla="*/ 1164 h 1504"/>
                <a:gd name="T40" fmla="*/ 1180 w 1637"/>
                <a:gd name="T41" fmla="*/ 1256 h 1504"/>
                <a:gd name="T42" fmla="*/ 1113 w 1637"/>
                <a:gd name="T43" fmla="*/ 1284 h 1504"/>
                <a:gd name="T44" fmla="*/ 1097 w 1637"/>
                <a:gd name="T45" fmla="*/ 1274 h 1504"/>
                <a:gd name="T46" fmla="*/ 996 w 1637"/>
                <a:gd name="T47" fmla="*/ 1309 h 1504"/>
                <a:gd name="T48" fmla="*/ 939 w 1637"/>
                <a:gd name="T49" fmla="*/ 1341 h 1504"/>
                <a:gd name="T50" fmla="*/ 833 w 1637"/>
                <a:gd name="T51" fmla="*/ 1391 h 1504"/>
                <a:gd name="T52" fmla="*/ 731 w 1637"/>
                <a:gd name="T53" fmla="*/ 1418 h 1504"/>
                <a:gd name="T54" fmla="*/ 702 w 1637"/>
                <a:gd name="T55" fmla="*/ 1395 h 1504"/>
                <a:gd name="T56" fmla="*/ 705 w 1637"/>
                <a:gd name="T57" fmla="*/ 1374 h 1504"/>
                <a:gd name="T58" fmla="*/ 584 w 1637"/>
                <a:gd name="T59" fmla="*/ 1451 h 1504"/>
                <a:gd name="T60" fmla="*/ 517 w 1637"/>
                <a:gd name="T61" fmla="*/ 1463 h 1504"/>
                <a:gd name="T62" fmla="*/ 462 w 1637"/>
                <a:gd name="T63" fmla="*/ 1460 h 1504"/>
                <a:gd name="T64" fmla="*/ 420 w 1637"/>
                <a:gd name="T65" fmla="*/ 1451 h 1504"/>
                <a:gd name="T66" fmla="*/ 397 w 1637"/>
                <a:gd name="T67" fmla="*/ 1442 h 1504"/>
                <a:gd name="T68" fmla="*/ 349 w 1637"/>
                <a:gd name="T69" fmla="*/ 1456 h 1504"/>
                <a:gd name="T70" fmla="*/ 243 w 1637"/>
                <a:gd name="T71" fmla="*/ 1460 h 1504"/>
                <a:gd name="T72" fmla="*/ 188 w 1637"/>
                <a:gd name="T73" fmla="*/ 1442 h 1504"/>
                <a:gd name="T74" fmla="*/ 143 w 1637"/>
                <a:gd name="T75" fmla="*/ 1454 h 1504"/>
                <a:gd name="T76" fmla="*/ 73 w 1637"/>
                <a:gd name="T77" fmla="*/ 1454 h 1504"/>
                <a:gd name="T78" fmla="*/ 37 w 1637"/>
                <a:gd name="T79" fmla="*/ 1447 h 1504"/>
                <a:gd name="T80" fmla="*/ 10 w 1637"/>
                <a:gd name="T81" fmla="*/ 1467 h 1504"/>
                <a:gd name="T82" fmla="*/ 63 w 1637"/>
                <a:gd name="T83" fmla="*/ 1481 h 1504"/>
                <a:gd name="T84" fmla="*/ 163 w 1637"/>
                <a:gd name="T85" fmla="*/ 1494 h 1504"/>
                <a:gd name="T86" fmla="*/ 269 w 1637"/>
                <a:gd name="T87" fmla="*/ 1502 h 1504"/>
                <a:gd name="T88" fmla="*/ 381 w 1637"/>
                <a:gd name="T89" fmla="*/ 1502 h 1504"/>
                <a:gd name="T90" fmla="*/ 496 w 1637"/>
                <a:gd name="T91" fmla="*/ 1497 h 1504"/>
                <a:gd name="T92" fmla="*/ 616 w 1637"/>
                <a:gd name="T93" fmla="*/ 1483 h 1504"/>
                <a:gd name="T94" fmla="*/ 741 w 1637"/>
                <a:gd name="T95" fmla="*/ 1459 h 1504"/>
                <a:gd name="T96" fmla="*/ 870 w 1637"/>
                <a:gd name="T97" fmla="*/ 1425 h 1504"/>
                <a:gd name="T98" fmla="*/ 1002 w 1637"/>
                <a:gd name="T99" fmla="*/ 1382 h 1504"/>
                <a:gd name="T100" fmla="*/ 1138 w 1637"/>
                <a:gd name="T101" fmla="*/ 1325 h 1504"/>
                <a:gd name="T102" fmla="*/ 1278 w 1637"/>
                <a:gd name="T103" fmla="*/ 1257 h 1504"/>
                <a:gd name="T104" fmla="*/ 1314 w 1637"/>
                <a:gd name="T105" fmla="*/ 1231 h 1504"/>
                <a:gd name="T106" fmla="*/ 1400 w 1637"/>
                <a:gd name="T107" fmla="*/ 1152 h 1504"/>
                <a:gd name="T108" fmla="*/ 1505 w 1637"/>
                <a:gd name="T109" fmla="*/ 1019 h 1504"/>
                <a:gd name="T110" fmla="*/ 1594 w 1637"/>
                <a:gd name="T111" fmla="*/ 833 h 1504"/>
                <a:gd name="T112" fmla="*/ 1637 w 1637"/>
                <a:gd name="T113" fmla="*/ 593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7" h="1504">
                  <a:moveTo>
                    <a:pt x="1635" y="501"/>
                  </a:moveTo>
                  <a:lnTo>
                    <a:pt x="1634" y="492"/>
                  </a:lnTo>
                  <a:lnTo>
                    <a:pt x="1628" y="467"/>
                  </a:lnTo>
                  <a:lnTo>
                    <a:pt x="1617" y="428"/>
                  </a:lnTo>
                  <a:lnTo>
                    <a:pt x="1600" y="378"/>
                  </a:lnTo>
                  <a:lnTo>
                    <a:pt x="1591" y="357"/>
                  </a:lnTo>
                  <a:lnTo>
                    <a:pt x="1582" y="333"/>
                  </a:lnTo>
                  <a:lnTo>
                    <a:pt x="1572" y="311"/>
                  </a:lnTo>
                  <a:lnTo>
                    <a:pt x="1560" y="286"/>
                  </a:lnTo>
                  <a:lnTo>
                    <a:pt x="1547" y="261"/>
                  </a:lnTo>
                  <a:lnTo>
                    <a:pt x="1532" y="236"/>
                  </a:lnTo>
                  <a:lnTo>
                    <a:pt x="1517" y="211"/>
                  </a:lnTo>
                  <a:lnTo>
                    <a:pt x="1499" y="186"/>
                  </a:lnTo>
                  <a:lnTo>
                    <a:pt x="1481" y="160"/>
                  </a:lnTo>
                  <a:lnTo>
                    <a:pt x="1461" y="135"/>
                  </a:lnTo>
                  <a:lnTo>
                    <a:pt x="1439" y="111"/>
                  </a:lnTo>
                  <a:lnTo>
                    <a:pt x="1415" y="87"/>
                  </a:lnTo>
                  <a:lnTo>
                    <a:pt x="1389" y="64"/>
                  </a:lnTo>
                  <a:lnTo>
                    <a:pt x="1363" y="42"/>
                  </a:lnTo>
                  <a:lnTo>
                    <a:pt x="1334" y="20"/>
                  </a:lnTo>
                  <a:lnTo>
                    <a:pt x="1303" y="0"/>
                  </a:lnTo>
                  <a:lnTo>
                    <a:pt x="1323" y="21"/>
                  </a:lnTo>
                  <a:lnTo>
                    <a:pt x="1340" y="42"/>
                  </a:lnTo>
                  <a:lnTo>
                    <a:pt x="1356" y="62"/>
                  </a:lnTo>
                  <a:lnTo>
                    <a:pt x="1369" y="77"/>
                  </a:lnTo>
                  <a:lnTo>
                    <a:pt x="1378" y="92"/>
                  </a:lnTo>
                  <a:lnTo>
                    <a:pt x="1387" y="104"/>
                  </a:lnTo>
                  <a:lnTo>
                    <a:pt x="1391" y="110"/>
                  </a:lnTo>
                  <a:lnTo>
                    <a:pt x="1392" y="113"/>
                  </a:lnTo>
                  <a:lnTo>
                    <a:pt x="1435" y="201"/>
                  </a:lnTo>
                  <a:lnTo>
                    <a:pt x="1466" y="285"/>
                  </a:lnTo>
                  <a:lnTo>
                    <a:pt x="1491" y="366"/>
                  </a:lnTo>
                  <a:lnTo>
                    <a:pt x="1508" y="443"/>
                  </a:lnTo>
                  <a:lnTo>
                    <a:pt x="1517" y="518"/>
                  </a:lnTo>
                  <a:lnTo>
                    <a:pt x="1521" y="588"/>
                  </a:lnTo>
                  <a:lnTo>
                    <a:pt x="1521" y="652"/>
                  </a:lnTo>
                  <a:lnTo>
                    <a:pt x="1517" y="712"/>
                  </a:lnTo>
                  <a:lnTo>
                    <a:pt x="1509" y="766"/>
                  </a:lnTo>
                  <a:lnTo>
                    <a:pt x="1499" y="815"/>
                  </a:lnTo>
                  <a:lnTo>
                    <a:pt x="1490" y="857"/>
                  </a:lnTo>
                  <a:lnTo>
                    <a:pt x="1479" y="892"/>
                  </a:lnTo>
                  <a:lnTo>
                    <a:pt x="1469" y="920"/>
                  </a:lnTo>
                  <a:lnTo>
                    <a:pt x="1461" y="941"/>
                  </a:lnTo>
                  <a:lnTo>
                    <a:pt x="1455" y="954"/>
                  </a:lnTo>
                  <a:lnTo>
                    <a:pt x="1453" y="958"/>
                  </a:lnTo>
                  <a:lnTo>
                    <a:pt x="1459" y="904"/>
                  </a:lnTo>
                  <a:lnTo>
                    <a:pt x="1461" y="834"/>
                  </a:lnTo>
                  <a:lnTo>
                    <a:pt x="1458" y="754"/>
                  </a:lnTo>
                  <a:lnTo>
                    <a:pt x="1454" y="673"/>
                  </a:lnTo>
                  <a:lnTo>
                    <a:pt x="1447" y="598"/>
                  </a:lnTo>
                  <a:lnTo>
                    <a:pt x="1442" y="535"/>
                  </a:lnTo>
                  <a:lnTo>
                    <a:pt x="1436" y="492"/>
                  </a:lnTo>
                  <a:lnTo>
                    <a:pt x="1435" y="476"/>
                  </a:lnTo>
                  <a:lnTo>
                    <a:pt x="1435" y="643"/>
                  </a:lnTo>
                  <a:lnTo>
                    <a:pt x="1420" y="785"/>
                  </a:lnTo>
                  <a:lnTo>
                    <a:pt x="1393" y="905"/>
                  </a:lnTo>
                  <a:lnTo>
                    <a:pt x="1362" y="1002"/>
                  </a:lnTo>
                  <a:lnTo>
                    <a:pt x="1329" y="1078"/>
                  </a:lnTo>
                  <a:lnTo>
                    <a:pt x="1299" y="1132"/>
                  </a:lnTo>
                  <a:lnTo>
                    <a:pt x="1278" y="1164"/>
                  </a:lnTo>
                  <a:lnTo>
                    <a:pt x="1270" y="1174"/>
                  </a:lnTo>
                  <a:lnTo>
                    <a:pt x="1220" y="1224"/>
                  </a:lnTo>
                  <a:lnTo>
                    <a:pt x="1180" y="1256"/>
                  </a:lnTo>
                  <a:lnTo>
                    <a:pt x="1150" y="1275"/>
                  </a:lnTo>
                  <a:lnTo>
                    <a:pt x="1128" y="1283"/>
                  </a:lnTo>
                  <a:lnTo>
                    <a:pt x="1113" y="1284"/>
                  </a:lnTo>
                  <a:lnTo>
                    <a:pt x="1103" y="1280"/>
                  </a:lnTo>
                  <a:lnTo>
                    <a:pt x="1098" y="1277"/>
                  </a:lnTo>
                  <a:lnTo>
                    <a:pt x="1097" y="1274"/>
                  </a:lnTo>
                  <a:lnTo>
                    <a:pt x="1131" y="1165"/>
                  </a:lnTo>
                  <a:lnTo>
                    <a:pt x="1000" y="1307"/>
                  </a:lnTo>
                  <a:lnTo>
                    <a:pt x="996" y="1309"/>
                  </a:lnTo>
                  <a:lnTo>
                    <a:pt x="984" y="1316"/>
                  </a:lnTo>
                  <a:lnTo>
                    <a:pt x="965" y="1328"/>
                  </a:lnTo>
                  <a:lnTo>
                    <a:pt x="939" y="1341"/>
                  </a:lnTo>
                  <a:lnTo>
                    <a:pt x="907" y="1357"/>
                  </a:lnTo>
                  <a:lnTo>
                    <a:pt x="871" y="1374"/>
                  </a:lnTo>
                  <a:lnTo>
                    <a:pt x="833" y="1391"/>
                  </a:lnTo>
                  <a:lnTo>
                    <a:pt x="792" y="1406"/>
                  </a:lnTo>
                  <a:lnTo>
                    <a:pt x="756" y="1417"/>
                  </a:lnTo>
                  <a:lnTo>
                    <a:pt x="731" y="1418"/>
                  </a:lnTo>
                  <a:lnTo>
                    <a:pt x="715" y="1414"/>
                  </a:lnTo>
                  <a:lnTo>
                    <a:pt x="706" y="1405"/>
                  </a:lnTo>
                  <a:lnTo>
                    <a:pt x="702" y="1395"/>
                  </a:lnTo>
                  <a:lnTo>
                    <a:pt x="702" y="1384"/>
                  </a:lnTo>
                  <a:lnTo>
                    <a:pt x="704" y="1376"/>
                  </a:lnTo>
                  <a:lnTo>
                    <a:pt x="705" y="1374"/>
                  </a:lnTo>
                  <a:lnTo>
                    <a:pt x="635" y="1431"/>
                  </a:lnTo>
                  <a:lnTo>
                    <a:pt x="609" y="1442"/>
                  </a:lnTo>
                  <a:lnTo>
                    <a:pt x="584" y="1451"/>
                  </a:lnTo>
                  <a:lnTo>
                    <a:pt x="561" y="1456"/>
                  </a:lnTo>
                  <a:lnTo>
                    <a:pt x="539" y="1460"/>
                  </a:lnTo>
                  <a:lnTo>
                    <a:pt x="517" y="1463"/>
                  </a:lnTo>
                  <a:lnTo>
                    <a:pt x="497" y="1463"/>
                  </a:lnTo>
                  <a:lnTo>
                    <a:pt x="478" y="1462"/>
                  </a:lnTo>
                  <a:lnTo>
                    <a:pt x="462" y="1460"/>
                  </a:lnTo>
                  <a:lnTo>
                    <a:pt x="447" y="1458"/>
                  </a:lnTo>
                  <a:lnTo>
                    <a:pt x="433" y="1454"/>
                  </a:lnTo>
                  <a:lnTo>
                    <a:pt x="420" y="1451"/>
                  </a:lnTo>
                  <a:lnTo>
                    <a:pt x="411" y="1447"/>
                  </a:lnTo>
                  <a:lnTo>
                    <a:pt x="404" y="1444"/>
                  </a:lnTo>
                  <a:lnTo>
                    <a:pt x="397" y="1442"/>
                  </a:lnTo>
                  <a:lnTo>
                    <a:pt x="394" y="1439"/>
                  </a:lnTo>
                  <a:lnTo>
                    <a:pt x="393" y="1439"/>
                  </a:lnTo>
                  <a:lnTo>
                    <a:pt x="349" y="1456"/>
                  </a:lnTo>
                  <a:lnTo>
                    <a:pt x="309" y="1464"/>
                  </a:lnTo>
                  <a:lnTo>
                    <a:pt x="273" y="1464"/>
                  </a:lnTo>
                  <a:lnTo>
                    <a:pt x="243" y="1460"/>
                  </a:lnTo>
                  <a:lnTo>
                    <a:pt x="218" y="1455"/>
                  </a:lnTo>
                  <a:lnTo>
                    <a:pt x="199" y="1447"/>
                  </a:lnTo>
                  <a:lnTo>
                    <a:pt x="188" y="1442"/>
                  </a:lnTo>
                  <a:lnTo>
                    <a:pt x="184" y="1439"/>
                  </a:lnTo>
                  <a:lnTo>
                    <a:pt x="166" y="1448"/>
                  </a:lnTo>
                  <a:lnTo>
                    <a:pt x="143" y="1454"/>
                  </a:lnTo>
                  <a:lnTo>
                    <a:pt x="120" y="1456"/>
                  </a:lnTo>
                  <a:lnTo>
                    <a:pt x="95" y="1455"/>
                  </a:lnTo>
                  <a:lnTo>
                    <a:pt x="73" y="1454"/>
                  </a:lnTo>
                  <a:lnTo>
                    <a:pt x="54" y="1451"/>
                  </a:lnTo>
                  <a:lnTo>
                    <a:pt x="41" y="1448"/>
                  </a:lnTo>
                  <a:lnTo>
                    <a:pt x="37" y="1447"/>
                  </a:lnTo>
                  <a:lnTo>
                    <a:pt x="29" y="1455"/>
                  </a:lnTo>
                  <a:lnTo>
                    <a:pt x="21" y="1462"/>
                  </a:lnTo>
                  <a:lnTo>
                    <a:pt x="10" y="1467"/>
                  </a:lnTo>
                  <a:lnTo>
                    <a:pt x="0" y="1471"/>
                  </a:lnTo>
                  <a:lnTo>
                    <a:pt x="32" y="1476"/>
                  </a:lnTo>
                  <a:lnTo>
                    <a:pt x="63" y="1481"/>
                  </a:lnTo>
                  <a:lnTo>
                    <a:pt x="96" y="1486"/>
                  </a:lnTo>
                  <a:lnTo>
                    <a:pt x="129" y="1490"/>
                  </a:lnTo>
                  <a:lnTo>
                    <a:pt x="163" y="1494"/>
                  </a:lnTo>
                  <a:lnTo>
                    <a:pt x="198" y="1498"/>
                  </a:lnTo>
                  <a:lnTo>
                    <a:pt x="234" y="1500"/>
                  </a:lnTo>
                  <a:lnTo>
                    <a:pt x="269" y="1502"/>
                  </a:lnTo>
                  <a:lnTo>
                    <a:pt x="306" y="1504"/>
                  </a:lnTo>
                  <a:lnTo>
                    <a:pt x="342" y="1504"/>
                  </a:lnTo>
                  <a:lnTo>
                    <a:pt x="381" y="1502"/>
                  </a:lnTo>
                  <a:lnTo>
                    <a:pt x="418" y="1501"/>
                  </a:lnTo>
                  <a:lnTo>
                    <a:pt x="456" y="1500"/>
                  </a:lnTo>
                  <a:lnTo>
                    <a:pt x="496" y="1497"/>
                  </a:lnTo>
                  <a:lnTo>
                    <a:pt x="536" y="1493"/>
                  </a:lnTo>
                  <a:lnTo>
                    <a:pt x="576" y="1488"/>
                  </a:lnTo>
                  <a:lnTo>
                    <a:pt x="616" y="1483"/>
                  </a:lnTo>
                  <a:lnTo>
                    <a:pt x="657" y="1475"/>
                  </a:lnTo>
                  <a:lnTo>
                    <a:pt x="699" y="1467"/>
                  </a:lnTo>
                  <a:lnTo>
                    <a:pt x="741" y="1459"/>
                  </a:lnTo>
                  <a:lnTo>
                    <a:pt x="783" y="1448"/>
                  </a:lnTo>
                  <a:lnTo>
                    <a:pt x="826" y="1438"/>
                  </a:lnTo>
                  <a:lnTo>
                    <a:pt x="870" y="1425"/>
                  </a:lnTo>
                  <a:lnTo>
                    <a:pt x="914" y="1412"/>
                  </a:lnTo>
                  <a:lnTo>
                    <a:pt x="958" y="1397"/>
                  </a:lnTo>
                  <a:lnTo>
                    <a:pt x="1002" y="1382"/>
                  </a:lnTo>
                  <a:lnTo>
                    <a:pt x="1047" y="1363"/>
                  </a:lnTo>
                  <a:lnTo>
                    <a:pt x="1092" y="1345"/>
                  </a:lnTo>
                  <a:lnTo>
                    <a:pt x="1138" y="1325"/>
                  </a:lnTo>
                  <a:lnTo>
                    <a:pt x="1185" y="1304"/>
                  </a:lnTo>
                  <a:lnTo>
                    <a:pt x="1231" y="1280"/>
                  </a:lnTo>
                  <a:lnTo>
                    <a:pt x="1278" y="1257"/>
                  </a:lnTo>
                  <a:lnTo>
                    <a:pt x="1282" y="1254"/>
                  </a:lnTo>
                  <a:lnTo>
                    <a:pt x="1294" y="1245"/>
                  </a:lnTo>
                  <a:lnTo>
                    <a:pt x="1314" y="1231"/>
                  </a:lnTo>
                  <a:lnTo>
                    <a:pt x="1338" y="1210"/>
                  </a:lnTo>
                  <a:lnTo>
                    <a:pt x="1367" y="1183"/>
                  </a:lnTo>
                  <a:lnTo>
                    <a:pt x="1400" y="1152"/>
                  </a:lnTo>
                  <a:lnTo>
                    <a:pt x="1435" y="1113"/>
                  </a:lnTo>
                  <a:lnTo>
                    <a:pt x="1469" y="1069"/>
                  </a:lnTo>
                  <a:lnTo>
                    <a:pt x="1505" y="1019"/>
                  </a:lnTo>
                  <a:lnTo>
                    <a:pt x="1538" y="963"/>
                  </a:lnTo>
                  <a:lnTo>
                    <a:pt x="1568" y="901"/>
                  </a:lnTo>
                  <a:lnTo>
                    <a:pt x="1594" y="833"/>
                  </a:lnTo>
                  <a:lnTo>
                    <a:pt x="1615" y="758"/>
                  </a:lnTo>
                  <a:lnTo>
                    <a:pt x="1630" y="680"/>
                  </a:lnTo>
                  <a:lnTo>
                    <a:pt x="1637" y="593"/>
                  </a:lnTo>
                  <a:lnTo>
                    <a:pt x="1635" y="501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125"/>
            <p:cNvSpPr>
              <a:spLocks/>
            </p:cNvSpPr>
            <p:nvPr/>
          </p:nvSpPr>
          <p:spPr bwMode="auto">
            <a:xfrm>
              <a:off x="512" y="819"/>
              <a:ext cx="756" cy="1468"/>
            </a:xfrm>
            <a:custGeom>
              <a:avLst/>
              <a:gdLst>
                <a:gd name="T0" fmla="*/ 656 w 756"/>
                <a:gd name="T1" fmla="*/ 0 h 1468"/>
                <a:gd name="T2" fmla="*/ 612 w 756"/>
                <a:gd name="T3" fmla="*/ 4 h 1468"/>
                <a:gd name="T4" fmla="*/ 536 w 756"/>
                <a:gd name="T5" fmla="*/ 21 h 1468"/>
                <a:gd name="T6" fmla="*/ 441 w 756"/>
                <a:gd name="T7" fmla="*/ 57 h 1468"/>
                <a:gd name="T8" fmla="*/ 338 w 756"/>
                <a:gd name="T9" fmla="*/ 120 h 1468"/>
                <a:gd name="T10" fmla="*/ 239 w 756"/>
                <a:gd name="T11" fmla="*/ 218 h 1468"/>
                <a:gd name="T12" fmla="*/ 155 w 756"/>
                <a:gd name="T13" fmla="*/ 361 h 1468"/>
                <a:gd name="T14" fmla="*/ 100 w 756"/>
                <a:gd name="T15" fmla="*/ 554 h 1468"/>
                <a:gd name="T16" fmla="*/ 87 w 756"/>
                <a:gd name="T17" fmla="*/ 677 h 1468"/>
                <a:gd name="T18" fmla="*/ 89 w 756"/>
                <a:gd name="T19" fmla="*/ 718 h 1468"/>
                <a:gd name="T20" fmla="*/ 103 w 756"/>
                <a:gd name="T21" fmla="*/ 793 h 1468"/>
                <a:gd name="T22" fmla="*/ 137 w 756"/>
                <a:gd name="T23" fmla="*/ 894 h 1468"/>
                <a:gd name="T24" fmla="*/ 199 w 756"/>
                <a:gd name="T25" fmla="*/ 1013 h 1468"/>
                <a:gd name="T26" fmla="*/ 297 w 756"/>
                <a:gd name="T27" fmla="*/ 1143 h 1468"/>
                <a:gd name="T28" fmla="*/ 440 w 756"/>
                <a:gd name="T29" fmla="*/ 1277 h 1468"/>
                <a:gd name="T30" fmla="*/ 635 w 756"/>
                <a:gd name="T31" fmla="*/ 1407 h 1468"/>
                <a:gd name="T32" fmla="*/ 748 w 756"/>
                <a:gd name="T33" fmla="*/ 1467 h 1468"/>
                <a:gd name="T34" fmla="*/ 690 w 756"/>
                <a:gd name="T35" fmla="*/ 1450 h 1468"/>
                <a:gd name="T36" fmla="*/ 590 w 756"/>
                <a:gd name="T37" fmla="*/ 1412 h 1468"/>
                <a:gd name="T38" fmla="*/ 463 w 756"/>
                <a:gd name="T39" fmla="*/ 1349 h 1468"/>
                <a:gd name="T40" fmla="*/ 326 w 756"/>
                <a:gd name="T41" fmla="*/ 1256 h 1468"/>
                <a:gd name="T42" fmla="*/ 195 w 756"/>
                <a:gd name="T43" fmla="*/ 1127 h 1468"/>
                <a:gd name="T44" fmla="*/ 87 w 756"/>
                <a:gd name="T45" fmla="*/ 959 h 1468"/>
                <a:gd name="T46" fmla="*/ 15 w 756"/>
                <a:gd name="T47" fmla="*/ 747 h 1468"/>
                <a:gd name="T48" fmla="*/ 0 w 756"/>
                <a:gd name="T49" fmla="*/ 616 h 1468"/>
                <a:gd name="T50" fmla="*/ 6 w 756"/>
                <a:gd name="T51" fmla="*/ 567 h 1468"/>
                <a:gd name="T52" fmla="*/ 23 w 756"/>
                <a:gd name="T53" fmla="*/ 483 h 1468"/>
                <a:gd name="T54" fmla="*/ 60 w 756"/>
                <a:gd name="T55" fmla="*/ 377 h 1468"/>
                <a:gd name="T56" fmla="*/ 125 w 756"/>
                <a:gd name="T57" fmla="*/ 264 h 1468"/>
                <a:gd name="T58" fmla="*/ 223 w 756"/>
                <a:gd name="T59" fmla="*/ 155 h 1468"/>
                <a:gd name="T60" fmla="*/ 361 w 756"/>
                <a:gd name="T61" fmla="*/ 67 h 1468"/>
                <a:gd name="T62" fmla="*/ 547 w 756"/>
                <a:gd name="T63" fmla="*/ 11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6" h="1468">
                  <a:moveTo>
                    <a:pt x="661" y="0"/>
                  </a:moveTo>
                  <a:lnTo>
                    <a:pt x="656" y="0"/>
                  </a:lnTo>
                  <a:lnTo>
                    <a:pt x="638" y="2"/>
                  </a:lnTo>
                  <a:lnTo>
                    <a:pt x="612" y="4"/>
                  </a:lnTo>
                  <a:lnTo>
                    <a:pt x="577" y="11"/>
                  </a:lnTo>
                  <a:lnTo>
                    <a:pt x="536" y="21"/>
                  </a:lnTo>
                  <a:lnTo>
                    <a:pt x="491" y="36"/>
                  </a:lnTo>
                  <a:lnTo>
                    <a:pt x="441" y="57"/>
                  </a:lnTo>
                  <a:lnTo>
                    <a:pt x="390" y="84"/>
                  </a:lnTo>
                  <a:lnTo>
                    <a:pt x="338" y="120"/>
                  </a:lnTo>
                  <a:lnTo>
                    <a:pt x="287" y="164"/>
                  </a:lnTo>
                  <a:lnTo>
                    <a:pt x="239" y="218"/>
                  </a:lnTo>
                  <a:lnTo>
                    <a:pt x="195" y="284"/>
                  </a:lnTo>
                  <a:lnTo>
                    <a:pt x="155" y="361"/>
                  </a:lnTo>
                  <a:lnTo>
                    <a:pt x="124" y="450"/>
                  </a:lnTo>
                  <a:lnTo>
                    <a:pt x="100" y="554"/>
                  </a:lnTo>
                  <a:lnTo>
                    <a:pt x="87" y="672"/>
                  </a:lnTo>
                  <a:lnTo>
                    <a:pt x="87" y="677"/>
                  </a:lnTo>
                  <a:lnTo>
                    <a:pt x="87" y="693"/>
                  </a:lnTo>
                  <a:lnTo>
                    <a:pt x="89" y="718"/>
                  </a:lnTo>
                  <a:lnTo>
                    <a:pt x="95" y="752"/>
                  </a:lnTo>
                  <a:lnTo>
                    <a:pt x="103" y="793"/>
                  </a:lnTo>
                  <a:lnTo>
                    <a:pt x="118" y="841"/>
                  </a:lnTo>
                  <a:lnTo>
                    <a:pt x="137" y="894"/>
                  </a:lnTo>
                  <a:lnTo>
                    <a:pt x="164" y="951"/>
                  </a:lnTo>
                  <a:lnTo>
                    <a:pt x="199" y="1013"/>
                  </a:lnTo>
                  <a:lnTo>
                    <a:pt x="243" y="1077"/>
                  </a:lnTo>
                  <a:lnTo>
                    <a:pt x="297" y="1143"/>
                  </a:lnTo>
                  <a:lnTo>
                    <a:pt x="361" y="1210"/>
                  </a:lnTo>
                  <a:lnTo>
                    <a:pt x="440" y="1277"/>
                  </a:lnTo>
                  <a:lnTo>
                    <a:pt x="530" y="1344"/>
                  </a:lnTo>
                  <a:lnTo>
                    <a:pt x="635" y="1407"/>
                  </a:lnTo>
                  <a:lnTo>
                    <a:pt x="756" y="1468"/>
                  </a:lnTo>
                  <a:lnTo>
                    <a:pt x="748" y="1467"/>
                  </a:lnTo>
                  <a:lnTo>
                    <a:pt x="726" y="1460"/>
                  </a:lnTo>
                  <a:lnTo>
                    <a:pt x="690" y="1450"/>
                  </a:lnTo>
                  <a:lnTo>
                    <a:pt x="645" y="1434"/>
                  </a:lnTo>
                  <a:lnTo>
                    <a:pt x="590" y="1412"/>
                  </a:lnTo>
                  <a:lnTo>
                    <a:pt x="528" y="1384"/>
                  </a:lnTo>
                  <a:lnTo>
                    <a:pt x="463" y="1349"/>
                  </a:lnTo>
                  <a:lnTo>
                    <a:pt x="394" y="1307"/>
                  </a:lnTo>
                  <a:lnTo>
                    <a:pt x="326" y="1256"/>
                  </a:lnTo>
                  <a:lnTo>
                    <a:pt x="258" y="1195"/>
                  </a:lnTo>
                  <a:lnTo>
                    <a:pt x="195" y="1127"/>
                  </a:lnTo>
                  <a:lnTo>
                    <a:pt x="136" y="1049"/>
                  </a:lnTo>
                  <a:lnTo>
                    <a:pt x="87" y="959"/>
                  </a:lnTo>
                  <a:lnTo>
                    <a:pt x="45" y="858"/>
                  </a:lnTo>
                  <a:lnTo>
                    <a:pt x="15" y="747"/>
                  </a:lnTo>
                  <a:lnTo>
                    <a:pt x="0" y="622"/>
                  </a:lnTo>
                  <a:lnTo>
                    <a:pt x="0" y="616"/>
                  </a:lnTo>
                  <a:lnTo>
                    <a:pt x="1" y="596"/>
                  </a:lnTo>
                  <a:lnTo>
                    <a:pt x="6" y="567"/>
                  </a:lnTo>
                  <a:lnTo>
                    <a:pt x="12" y="529"/>
                  </a:lnTo>
                  <a:lnTo>
                    <a:pt x="23" y="483"/>
                  </a:lnTo>
                  <a:lnTo>
                    <a:pt x="40" y="432"/>
                  </a:lnTo>
                  <a:lnTo>
                    <a:pt x="60" y="377"/>
                  </a:lnTo>
                  <a:lnTo>
                    <a:pt x="89" y="320"/>
                  </a:lnTo>
                  <a:lnTo>
                    <a:pt x="125" y="264"/>
                  </a:lnTo>
                  <a:lnTo>
                    <a:pt x="169" y="208"/>
                  </a:lnTo>
                  <a:lnTo>
                    <a:pt x="223" y="155"/>
                  </a:lnTo>
                  <a:lnTo>
                    <a:pt x="286" y="108"/>
                  </a:lnTo>
                  <a:lnTo>
                    <a:pt x="361" y="67"/>
                  </a:lnTo>
                  <a:lnTo>
                    <a:pt x="448" y="34"/>
                  </a:lnTo>
                  <a:lnTo>
                    <a:pt x="547" y="11"/>
                  </a:lnTo>
                  <a:lnTo>
                    <a:pt x="661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126"/>
            <p:cNvSpPr>
              <a:spLocks/>
            </p:cNvSpPr>
            <p:nvPr/>
          </p:nvSpPr>
          <p:spPr bwMode="auto">
            <a:xfrm>
              <a:off x="2264" y="750"/>
              <a:ext cx="452" cy="477"/>
            </a:xfrm>
            <a:custGeom>
              <a:avLst/>
              <a:gdLst>
                <a:gd name="T0" fmla="*/ 0 w 452"/>
                <a:gd name="T1" fmla="*/ 5 h 477"/>
                <a:gd name="T2" fmla="*/ 4 w 452"/>
                <a:gd name="T3" fmla="*/ 6 h 477"/>
                <a:gd name="T4" fmla="*/ 17 w 452"/>
                <a:gd name="T5" fmla="*/ 10 h 477"/>
                <a:gd name="T6" fmla="*/ 36 w 452"/>
                <a:gd name="T7" fmla="*/ 17 h 477"/>
                <a:gd name="T8" fmla="*/ 61 w 452"/>
                <a:gd name="T9" fmla="*/ 26 h 477"/>
                <a:gd name="T10" fmla="*/ 91 w 452"/>
                <a:gd name="T11" fmla="*/ 39 h 477"/>
                <a:gd name="T12" fmla="*/ 125 w 452"/>
                <a:gd name="T13" fmla="*/ 56 h 477"/>
                <a:gd name="T14" fmla="*/ 161 w 452"/>
                <a:gd name="T15" fmla="*/ 77 h 477"/>
                <a:gd name="T16" fmla="*/ 199 w 452"/>
                <a:gd name="T17" fmla="*/ 101 h 477"/>
                <a:gd name="T18" fmla="*/ 239 w 452"/>
                <a:gd name="T19" fmla="*/ 131 h 477"/>
                <a:gd name="T20" fmla="*/ 278 w 452"/>
                <a:gd name="T21" fmla="*/ 164 h 477"/>
                <a:gd name="T22" fmla="*/ 316 w 452"/>
                <a:gd name="T23" fmla="*/ 203 h 477"/>
                <a:gd name="T24" fmla="*/ 352 w 452"/>
                <a:gd name="T25" fmla="*/ 246 h 477"/>
                <a:gd name="T26" fmla="*/ 385 w 452"/>
                <a:gd name="T27" fmla="*/ 295 h 477"/>
                <a:gd name="T28" fmla="*/ 412 w 452"/>
                <a:gd name="T29" fmla="*/ 350 h 477"/>
                <a:gd name="T30" fmla="*/ 436 w 452"/>
                <a:gd name="T31" fmla="*/ 410 h 477"/>
                <a:gd name="T32" fmla="*/ 452 w 452"/>
                <a:gd name="T33" fmla="*/ 477 h 477"/>
                <a:gd name="T34" fmla="*/ 452 w 452"/>
                <a:gd name="T35" fmla="*/ 465 h 477"/>
                <a:gd name="T36" fmla="*/ 450 w 452"/>
                <a:gd name="T37" fmla="*/ 431 h 477"/>
                <a:gd name="T38" fmla="*/ 443 w 452"/>
                <a:gd name="T39" fmla="*/ 380 h 477"/>
                <a:gd name="T40" fmla="*/ 429 w 452"/>
                <a:gd name="T41" fmla="*/ 319 h 477"/>
                <a:gd name="T42" fmla="*/ 408 w 452"/>
                <a:gd name="T43" fmla="*/ 249 h 477"/>
                <a:gd name="T44" fmla="*/ 375 w 452"/>
                <a:gd name="T45" fmla="*/ 177 h 477"/>
                <a:gd name="T46" fmla="*/ 330 w 452"/>
                <a:gd name="T47" fmla="*/ 109 h 477"/>
                <a:gd name="T48" fmla="*/ 270 w 452"/>
                <a:gd name="T49" fmla="*/ 47 h 477"/>
                <a:gd name="T50" fmla="*/ 268 w 452"/>
                <a:gd name="T51" fmla="*/ 46 h 477"/>
                <a:gd name="T52" fmla="*/ 263 w 452"/>
                <a:gd name="T53" fmla="*/ 44 h 477"/>
                <a:gd name="T54" fmla="*/ 253 w 452"/>
                <a:gd name="T55" fmla="*/ 40 h 477"/>
                <a:gd name="T56" fmla="*/ 242 w 452"/>
                <a:gd name="T57" fmla="*/ 36 h 477"/>
                <a:gd name="T58" fmla="*/ 228 w 452"/>
                <a:gd name="T59" fmla="*/ 33 h 477"/>
                <a:gd name="T60" fmla="*/ 212 w 452"/>
                <a:gd name="T61" fmla="*/ 27 h 477"/>
                <a:gd name="T62" fmla="*/ 194 w 452"/>
                <a:gd name="T63" fmla="*/ 22 h 477"/>
                <a:gd name="T64" fmla="*/ 175 w 452"/>
                <a:gd name="T65" fmla="*/ 17 h 477"/>
                <a:gd name="T66" fmla="*/ 153 w 452"/>
                <a:gd name="T67" fmla="*/ 12 h 477"/>
                <a:gd name="T68" fmla="*/ 131 w 452"/>
                <a:gd name="T69" fmla="*/ 8 h 477"/>
                <a:gd name="T70" fmla="*/ 109 w 452"/>
                <a:gd name="T71" fmla="*/ 4 h 477"/>
                <a:gd name="T72" fmla="*/ 87 w 452"/>
                <a:gd name="T73" fmla="*/ 1 h 477"/>
                <a:gd name="T74" fmla="*/ 63 w 452"/>
                <a:gd name="T75" fmla="*/ 0 h 477"/>
                <a:gd name="T76" fmla="*/ 41 w 452"/>
                <a:gd name="T77" fmla="*/ 0 h 477"/>
                <a:gd name="T78" fmla="*/ 21 w 452"/>
                <a:gd name="T79" fmla="*/ 1 h 477"/>
                <a:gd name="T80" fmla="*/ 0 w 452"/>
                <a:gd name="T81" fmla="*/ 5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2" h="477">
                  <a:moveTo>
                    <a:pt x="0" y="5"/>
                  </a:moveTo>
                  <a:lnTo>
                    <a:pt x="4" y="6"/>
                  </a:lnTo>
                  <a:lnTo>
                    <a:pt x="17" y="10"/>
                  </a:lnTo>
                  <a:lnTo>
                    <a:pt x="36" y="17"/>
                  </a:lnTo>
                  <a:lnTo>
                    <a:pt x="61" y="26"/>
                  </a:lnTo>
                  <a:lnTo>
                    <a:pt x="91" y="39"/>
                  </a:lnTo>
                  <a:lnTo>
                    <a:pt x="125" y="56"/>
                  </a:lnTo>
                  <a:lnTo>
                    <a:pt x="161" y="77"/>
                  </a:lnTo>
                  <a:lnTo>
                    <a:pt x="199" y="101"/>
                  </a:lnTo>
                  <a:lnTo>
                    <a:pt x="239" y="131"/>
                  </a:lnTo>
                  <a:lnTo>
                    <a:pt x="278" y="164"/>
                  </a:lnTo>
                  <a:lnTo>
                    <a:pt x="316" y="203"/>
                  </a:lnTo>
                  <a:lnTo>
                    <a:pt x="352" y="246"/>
                  </a:lnTo>
                  <a:lnTo>
                    <a:pt x="385" y="295"/>
                  </a:lnTo>
                  <a:lnTo>
                    <a:pt x="412" y="350"/>
                  </a:lnTo>
                  <a:lnTo>
                    <a:pt x="436" y="410"/>
                  </a:lnTo>
                  <a:lnTo>
                    <a:pt x="452" y="477"/>
                  </a:lnTo>
                  <a:lnTo>
                    <a:pt x="452" y="465"/>
                  </a:lnTo>
                  <a:lnTo>
                    <a:pt x="450" y="431"/>
                  </a:lnTo>
                  <a:lnTo>
                    <a:pt x="443" y="380"/>
                  </a:lnTo>
                  <a:lnTo>
                    <a:pt x="429" y="319"/>
                  </a:lnTo>
                  <a:lnTo>
                    <a:pt x="408" y="249"/>
                  </a:lnTo>
                  <a:lnTo>
                    <a:pt x="375" y="177"/>
                  </a:lnTo>
                  <a:lnTo>
                    <a:pt x="330" y="109"/>
                  </a:lnTo>
                  <a:lnTo>
                    <a:pt x="270" y="47"/>
                  </a:lnTo>
                  <a:lnTo>
                    <a:pt x="268" y="46"/>
                  </a:lnTo>
                  <a:lnTo>
                    <a:pt x="263" y="44"/>
                  </a:lnTo>
                  <a:lnTo>
                    <a:pt x="253" y="40"/>
                  </a:lnTo>
                  <a:lnTo>
                    <a:pt x="242" y="36"/>
                  </a:lnTo>
                  <a:lnTo>
                    <a:pt x="228" y="33"/>
                  </a:lnTo>
                  <a:lnTo>
                    <a:pt x="212" y="27"/>
                  </a:lnTo>
                  <a:lnTo>
                    <a:pt x="194" y="22"/>
                  </a:lnTo>
                  <a:lnTo>
                    <a:pt x="175" y="17"/>
                  </a:lnTo>
                  <a:lnTo>
                    <a:pt x="153" y="12"/>
                  </a:lnTo>
                  <a:lnTo>
                    <a:pt x="131" y="8"/>
                  </a:lnTo>
                  <a:lnTo>
                    <a:pt x="109" y="4"/>
                  </a:lnTo>
                  <a:lnTo>
                    <a:pt x="87" y="1"/>
                  </a:lnTo>
                  <a:lnTo>
                    <a:pt x="63" y="0"/>
                  </a:lnTo>
                  <a:lnTo>
                    <a:pt x="41" y="0"/>
                  </a:lnTo>
                  <a:lnTo>
                    <a:pt x="21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127"/>
            <p:cNvSpPr>
              <a:spLocks/>
            </p:cNvSpPr>
            <p:nvPr/>
          </p:nvSpPr>
          <p:spPr bwMode="auto">
            <a:xfrm>
              <a:off x="982" y="811"/>
              <a:ext cx="1042" cy="208"/>
            </a:xfrm>
            <a:custGeom>
              <a:avLst/>
              <a:gdLst>
                <a:gd name="T0" fmla="*/ 271 w 1042"/>
                <a:gd name="T1" fmla="*/ 2 h 208"/>
                <a:gd name="T2" fmla="*/ 290 w 1042"/>
                <a:gd name="T3" fmla="*/ 21 h 208"/>
                <a:gd name="T4" fmla="*/ 320 w 1042"/>
                <a:gd name="T5" fmla="*/ 41 h 208"/>
                <a:gd name="T6" fmla="*/ 326 w 1042"/>
                <a:gd name="T7" fmla="*/ 41 h 208"/>
                <a:gd name="T8" fmla="*/ 302 w 1042"/>
                <a:gd name="T9" fmla="*/ 37 h 208"/>
                <a:gd name="T10" fmla="*/ 256 w 1042"/>
                <a:gd name="T11" fmla="*/ 40 h 208"/>
                <a:gd name="T12" fmla="*/ 184 w 1042"/>
                <a:gd name="T13" fmla="*/ 58 h 208"/>
                <a:gd name="T14" fmla="*/ 84 w 1042"/>
                <a:gd name="T15" fmla="*/ 103 h 208"/>
                <a:gd name="T16" fmla="*/ 3 w 1042"/>
                <a:gd name="T17" fmla="*/ 149 h 208"/>
                <a:gd name="T18" fmla="*/ 41 w 1042"/>
                <a:gd name="T19" fmla="*/ 132 h 208"/>
                <a:gd name="T20" fmla="*/ 117 w 1042"/>
                <a:gd name="T21" fmla="*/ 104 h 208"/>
                <a:gd name="T22" fmla="*/ 217 w 1042"/>
                <a:gd name="T23" fmla="*/ 79 h 208"/>
                <a:gd name="T24" fmla="*/ 333 w 1042"/>
                <a:gd name="T25" fmla="*/ 67 h 208"/>
                <a:gd name="T26" fmla="*/ 451 w 1042"/>
                <a:gd name="T27" fmla="*/ 83 h 208"/>
                <a:gd name="T28" fmla="*/ 408 w 1042"/>
                <a:gd name="T29" fmla="*/ 105 h 208"/>
                <a:gd name="T30" fmla="*/ 327 w 1042"/>
                <a:gd name="T31" fmla="*/ 160 h 208"/>
                <a:gd name="T32" fmla="*/ 287 w 1042"/>
                <a:gd name="T33" fmla="*/ 206 h 208"/>
                <a:gd name="T34" fmla="*/ 311 w 1042"/>
                <a:gd name="T35" fmla="*/ 191 h 208"/>
                <a:gd name="T36" fmla="*/ 355 w 1042"/>
                <a:gd name="T37" fmla="*/ 164 h 208"/>
                <a:gd name="T38" fmla="*/ 411 w 1042"/>
                <a:gd name="T39" fmla="*/ 134 h 208"/>
                <a:gd name="T40" fmla="*/ 471 w 1042"/>
                <a:gd name="T41" fmla="*/ 111 h 208"/>
                <a:gd name="T42" fmla="*/ 529 w 1042"/>
                <a:gd name="T43" fmla="*/ 100 h 208"/>
                <a:gd name="T44" fmla="*/ 594 w 1042"/>
                <a:gd name="T45" fmla="*/ 105 h 208"/>
                <a:gd name="T46" fmla="*/ 602 w 1042"/>
                <a:gd name="T47" fmla="*/ 113 h 208"/>
                <a:gd name="T48" fmla="*/ 573 w 1042"/>
                <a:gd name="T49" fmla="*/ 191 h 208"/>
                <a:gd name="T50" fmla="*/ 588 w 1042"/>
                <a:gd name="T51" fmla="*/ 167 h 208"/>
                <a:gd name="T52" fmla="*/ 625 w 1042"/>
                <a:gd name="T53" fmla="*/ 128 h 208"/>
                <a:gd name="T54" fmla="*/ 664 w 1042"/>
                <a:gd name="T55" fmla="*/ 116 h 208"/>
                <a:gd name="T56" fmla="*/ 700 w 1042"/>
                <a:gd name="T57" fmla="*/ 112 h 208"/>
                <a:gd name="T58" fmla="*/ 720 w 1042"/>
                <a:gd name="T59" fmla="*/ 108 h 208"/>
                <a:gd name="T60" fmla="*/ 797 w 1042"/>
                <a:gd name="T61" fmla="*/ 133 h 208"/>
                <a:gd name="T62" fmla="*/ 798 w 1042"/>
                <a:gd name="T63" fmla="*/ 91 h 208"/>
                <a:gd name="T64" fmla="*/ 838 w 1042"/>
                <a:gd name="T65" fmla="*/ 92 h 208"/>
                <a:gd name="T66" fmla="*/ 899 w 1042"/>
                <a:gd name="T67" fmla="*/ 99 h 208"/>
                <a:gd name="T68" fmla="*/ 963 w 1042"/>
                <a:gd name="T69" fmla="*/ 111 h 208"/>
                <a:gd name="T70" fmla="*/ 1018 w 1042"/>
                <a:gd name="T71" fmla="*/ 130 h 208"/>
                <a:gd name="T72" fmla="*/ 1040 w 1042"/>
                <a:gd name="T73" fmla="*/ 147 h 208"/>
                <a:gd name="T74" fmla="*/ 1020 w 1042"/>
                <a:gd name="T75" fmla="*/ 111 h 208"/>
                <a:gd name="T76" fmla="*/ 984 w 1042"/>
                <a:gd name="T77" fmla="*/ 67 h 208"/>
                <a:gd name="T78" fmla="*/ 959 w 1042"/>
                <a:gd name="T79" fmla="*/ 46 h 208"/>
                <a:gd name="T80" fmla="*/ 974 w 1042"/>
                <a:gd name="T81" fmla="*/ 32 h 208"/>
                <a:gd name="T82" fmla="*/ 989 w 1042"/>
                <a:gd name="T83" fmla="*/ 25 h 208"/>
                <a:gd name="T84" fmla="*/ 977 w 1042"/>
                <a:gd name="T85" fmla="*/ 28 h 208"/>
                <a:gd name="T86" fmla="*/ 943 w 1042"/>
                <a:gd name="T87" fmla="*/ 33 h 208"/>
                <a:gd name="T88" fmla="*/ 886 w 1042"/>
                <a:gd name="T89" fmla="*/ 40 h 208"/>
                <a:gd name="T90" fmla="*/ 809 w 1042"/>
                <a:gd name="T91" fmla="*/ 46 h 208"/>
                <a:gd name="T92" fmla="*/ 713 w 1042"/>
                <a:gd name="T93" fmla="*/ 50 h 208"/>
                <a:gd name="T94" fmla="*/ 662 w 1042"/>
                <a:gd name="T95" fmla="*/ 52 h 208"/>
                <a:gd name="T96" fmla="*/ 591 w 1042"/>
                <a:gd name="T97" fmla="*/ 52 h 208"/>
                <a:gd name="T98" fmla="*/ 477 w 1042"/>
                <a:gd name="T99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2" h="208">
                  <a:moveTo>
                    <a:pt x="477" y="42"/>
                  </a:moveTo>
                  <a:lnTo>
                    <a:pt x="269" y="0"/>
                  </a:lnTo>
                  <a:lnTo>
                    <a:pt x="271" y="2"/>
                  </a:lnTo>
                  <a:lnTo>
                    <a:pt x="275" y="7"/>
                  </a:lnTo>
                  <a:lnTo>
                    <a:pt x="282" y="13"/>
                  </a:lnTo>
                  <a:lnTo>
                    <a:pt x="290" y="21"/>
                  </a:lnTo>
                  <a:lnTo>
                    <a:pt x="300" y="29"/>
                  </a:lnTo>
                  <a:lnTo>
                    <a:pt x="309" y="36"/>
                  </a:lnTo>
                  <a:lnTo>
                    <a:pt x="320" y="41"/>
                  </a:lnTo>
                  <a:lnTo>
                    <a:pt x="330" y="42"/>
                  </a:lnTo>
                  <a:lnTo>
                    <a:pt x="328" y="42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2" y="38"/>
                  </a:lnTo>
                  <a:lnTo>
                    <a:pt x="302" y="37"/>
                  </a:lnTo>
                  <a:lnTo>
                    <a:pt x="290" y="37"/>
                  </a:lnTo>
                  <a:lnTo>
                    <a:pt x="275" y="38"/>
                  </a:lnTo>
                  <a:lnTo>
                    <a:pt x="256" y="40"/>
                  </a:lnTo>
                  <a:lnTo>
                    <a:pt x="235" y="44"/>
                  </a:lnTo>
                  <a:lnTo>
                    <a:pt x="212" y="50"/>
                  </a:lnTo>
                  <a:lnTo>
                    <a:pt x="184" y="58"/>
                  </a:lnTo>
                  <a:lnTo>
                    <a:pt x="154" y="70"/>
                  </a:lnTo>
                  <a:lnTo>
                    <a:pt x="121" y="84"/>
                  </a:lnTo>
                  <a:lnTo>
                    <a:pt x="84" y="103"/>
                  </a:lnTo>
                  <a:lnTo>
                    <a:pt x="44" y="124"/>
                  </a:lnTo>
                  <a:lnTo>
                    <a:pt x="0" y="150"/>
                  </a:lnTo>
                  <a:lnTo>
                    <a:pt x="3" y="149"/>
                  </a:lnTo>
                  <a:lnTo>
                    <a:pt x="11" y="145"/>
                  </a:lnTo>
                  <a:lnTo>
                    <a:pt x="23" y="139"/>
                  </a:lnTo>
                  <a:lnTo>
                    <a:pt x="41" y="132"/>
                  </a:lnTo>
                  <a:lnTo>
                    <a:pt x="63" y="122"/>
                  </a:lnTo>
                  <a:lnTo>
                    <a:pt x="88" y="113"/>
                  </a:lnTo>
                  <a:lnTo>
                    <a:pt x="117" y="104"/>
                  </a:lnTo>
                  <a:lnTo>
                    <a:pt x="147" y="95"/>
                  </a:lnTo>
                  <a:lnTo>
                    <a:pt x="181" y="86"/>
                  </a:lnTo>
                  <a:lnTo>
                    <a:pt x="217" y="79"/>
                  </a:lnTo>
                  <a:lnTo>
                    <a:pt x="254" y="73"/>
                  </a:lnTo>
                  <a:lnTo>
                    <a:pt x="293" y="69"/>
                  </a:lnTo>
                  <a:lnTo>
                    <a:pt x="333" y="67"/>
                  </a:lnTo>
                  <a:lnTo>
                    <a:pt x="372" y="70"/>
                  </a:lnTo>
                  <a:lnTo>
                    <a:pt x="411" y="74"/>
                  </a:lnTo>
                  <a:lnTo>
                    <a:pt x="451" y="83"/>
                  </a:lnTo>
                  <a:lnTo>
                    <a:pt x="445" y="86"/>
                  </a:lnTo>
                  <a:lnTo>
                    <a:pt x="430" y="94"/>
                  </a:lnTo>
                  <a:lnTo>
                    <a:pt x="408" y="105"/>
                  </a:lnTo>
                  <a:lnTo>
                    <a:pt x="382" y="120"/>
                  </a:lnTo>
                  <a:lnTo>
                    <a:pt x="353" y="139"/>
                  </a:lnTo>
                  <a:lnTo>
                    <a:pt x="327" y="160"/>
                  </a:lnTo>
                  <a:lnTo>
                    <a:pt x="304" y="183"/>
                  </a:lnTo>
                  <a:lnTo>
                    <a:pt x="286" y="208"/>
                  </a:lnTo>
                  <a:lnTo>
                    <a:pt x="287" y="206"/>
                  </a:lnTo>
                  <a:lnTo>
                    <a:pt x="293" y="202"/>
                  </a:lnTo>
                  <a:lnTo>
                    <a:pt x="300" y="197"/>
                  </a:lnTo>
                  <a:lnTo>
                    <a:pt x="311" y="191"/>
                  </a:lnTo>
                  <a:lnTo>
                    <a:pt x="323" y="183"/>
                  </a:lnTo>
                  <a:lnTo>
                    <a:pt x="338" y="174"/>
                  </a:lnTo>
                  <a:lnTo>
                    <a:pt x="355" y="164"/>
                  </a:lnTo>
                  <a:lnTo>
                    <a:pt x="372" y="154"/>
                  </a:lnTo>
                  <a:lnTo>
                    <a:pt x="390" y="143"/>
                  </a:lnTo>
                  <a:lnTo>
                    <a:pt x="411" y="134"/>
                  </a:lnTo>
                  <a:lnTo>
                    <a:pt x="430" y="125"/>
                  </a:lnTo>
                  <a:lnTo>
                    <a:pt x="451" y="117"/>
                  </a:lnTo>
                  <a:lnTo>
                    <a:pt x="471" y="111"/>
                  </a:lnTo>
                  <a:lnTo>
                    <a:pt x="492" y="105"/>
                  </a:lnTo>
                  <a:lnTo>
                    <a:pt x="511" y="101"/>
                  </a:lnTo>
                  <a:lnTo>
                    <a:pt x="529" y="100"/>
                  </a:lnTo>
                  <a:lnTo>
                    <a:pt x="559" y="101"/>
                  </a:lnTo>
                  <a:lnTo>
                    <a:pt x="581" y="103"/>
                  </a:lnTo>
                  <a:lnTo>
                    <a:pt x="594" y="105"/>
                  </a:lnTo>
                  <a:lnTo>
                    <a:pt x="601" y="108"/>
                  </a:lnTo>
                  <a:lnTo>
                    <a:pt x="602" y="111"/>
                  </a:lnTo>
                  <a:lnTo>
                    <a:pt x="602" y="113"/>
                  </a:lnTo>
                  <a:lnTo>
                    <a:pt x="601" y="115"/>
                  </a:lnTo>
                  <a:lnTo>
                    <a:pt x="599" y="116"/>
                  </a:lnTo>
                  <a:lnTo>
                    <a:pt x="573" y="191"/>
                  </a:lnTo>
                  <a:lnTo>
                    <a:pt x="574" y="188"/>
                  </a:lnTo>
                  <a:lnTo>
                    <a:pt x="580" y="179"/>
                  </a:lnTo>
                  <a:lnTo>
                    <a:pt x="588" y="167"/>
                  </a:lnTo>
                  <a:lnTo>
                    <a:pt x="599" y="153"/>
                  </a:lnTo>
                  <a:lnTo>
                    <a:pt x="612" y="139"/>
                  </a:lnTo>
                  <a:lnTo>
                    <a:pt x="625" y="128"/>
                  </a:lnTo>
                  <a:lnTo>
                    <a:pt x="638" y="118"/>
                  </a:lnTo>
                  <a:lnTo>
                    <a:pt x="651" y="116"/>
                  </a:lnTo>
                  <a:lnTo>
                    <a:pt x="664" y="116"/>
                  </a:lnTo>
                  <a:lnTo>
                    <a:pt x="678" y="115"/>
                  </a:lnTo>
                  <a:lnTo>
                    <a:pt x="689" y="113"/>
                  </a:lnTo>
                  <a:lnTo>
                    <a:pt x="700" y="112"/>
                  </a:lnTo>
                  <a:lnTo>
                    <a:pt x="708" y="111"/>
                  </a:lnTo>
                  <a:lnTo>
                    <a:pt x="716" y="109"/>
                  </a:lnTo>
                  <a:lnTo>
                    <a:pt x="720" y="108"/>
                  </a:lnTo>
                  <a:lnTo>
                    <a:pt x="722" y="108"/>
                  </a:lnTo>
                  <a:lnTo>
                    <a:pt x="781" y="158"/>
                  </a:lnTo>
                  <a:lnTo>
                    <a:pt x="797" y="133"/>
                  </a:lnTo>
                  <a:lnTo>
                    <a:pt x="789" y="91"/>
                  </a:lnTo>
                  <a:lnTo>
                    <a:pt x="792" y="91"/>
                  </a:lnTo>
                  <a:lnTo>
                    <a:pt x="798" y="91"/>
                  </a:lnTo>
                  <a:lnTo>
                    <a:pt x="808" y="91"/>
                  </a:lnTo>
                  <a:lnTo>
                    <a:pt x="822" y="92"/>
                  </a:lnTo>
                  <a:lnTo>
                    <a:pt x="838" y="92"/>
                  </a:lnTo>
                  <a:lnTo>
                    <a:pt x="858" y="94"/>
                  </a:lnTo>
                  <a:lnTo>
                    <a:pt x="878" y="96"/>
                  </a:lnTo>
                  <a:lnTo>
                    <a:pt x="899" y="99"/>
                  </a:lnTo>
                  <a:lnTo>
                    <a:pt x="921" y="101"/>
                  </a:lnTo>
                  <a:lnTo>
                    <a:pt x="943" y="105"/>
                  </a:lnTo>
                  <a:lnTo>
                    <a:pt x="963" y="111"/>
                  </a:lnTo>
                  <a:lnTo>
                    <a:pt x="984" y="116"/>
                  </a:lnTo>
                  <a:lnTo>
                    <a:pt x="1002" y="122"/>
                  </a:lnTo>
                  <a:lnTo>
                    <a:pt x="1018" y="130"/>
                  </a:lnTo>
                  <a:lnTo>
                    <a:pt x="1032" y="139"/>
                  </a:lnTo>
                  <a:lnTo>
                    <a:pt x="1042" y="150"/>
                  </a:lnTo>
                  <a:lnTo>
                    <a:pt x="1040" y="147"/>
                  </a:lnTo>
                  <a:lnTo>
                    <a:pt x="1036" y="138"/>
                  </a:lnTo>
                  <a:lnTo>
                    <a:pt x="1028" y="125"/>
                  </a:lnTo>
                  <a:lnTo>
                    <a:pt x="1020" y="111"/>
                  </a:lnTo>
                  <a:lnTo>
                    <a:pt x="1009" y="95"/>
                  </a:lnTo>
                  <a:lnTo>
                    <a:pt x="998" y="79"/>
                  </a:lnTo>
                  <a:lnTo>
                    <a:pt x="984" y="67"/>
                  </a:lnTo>
                  <a:lnTo>
                    <a:pt x="972" y="58"/>
                  </a:lnTo>
                  <a:lnTo>
                    <a:pt x="962" y="52"/>
                  </a:lnTo>
                  <a:lnTo>
                    <a:pt x="959" y="46"/>
                  </a:lnTo>
                  <a:lnTo>
                    <a:pt x="962" y="41"/>
                  </a:lnTo>
                  <a:lnTo>
                    <a:pt x="967" y="36"/>
                  </a:lnTo>
                  <a:lnTo>
                    <a:pt x="974" y="32"/>
                  </a:lnTo>
                  <a:lnTo>
                    <a:pt x="981" y="28"/>
                  </a:lnTo>
                  <a:lnTo>
                    <a:pt x="987" y="27"/>
                  </a:lnTo>
                  <a:lnTo>
                    <a:pt x="989" y="25"/>
                  </a:lnTo>
                  <a:lnTo>
                    <a:pt x="988" y="25"/>
                  </a:lnTo>
                  <a:lnTo>
                    <a:pt x="984" y="27"/>
                  </a:lnTo>
                  <a:lnTo>
                    <a:pt x="977" y="28"/>
                  </a:lnTo>
                  <a:lnTo>
                    <a:pt x="969" y="29"/>
                  </a:lnTo>
                  <a:lnTo>
                    <a:pt x="956" y="31"/>
                  </a:lnTo>
                  <a:lnTo>
                    <a:pt x="943" y="33"/>
                  </a:lnTo>
                  <a:lnTo>
                    <a:pt x="926" y="36"/>
                  </a:lnTo>
                  <a:lnTo>
                    <a:pt x="908" y="37"/>
                  </a:lnTo>
                  <a:lnTo>
                    <a:pt x="886" y="40"/>
                  </a:lnTo>
                  <a:lnTo>
                    <a:pt x="863" y="42"/>
                  </a:lnTo>
                  <a:lnTo>
                    <a:pt x="837" y="45"/>
                  </a:lnTo>
                  <a:lnTo>
                    <a:pt x="809" y="46"/>
                  </a:lnTo>
                  <a:lnTo>
                    <a:pt x="779" y="48"/>
                  </a:lnTo>
                  <a:lnTo>
                    <a:pt x="748" y="49"/>
                  </a:lnTo>
                  <a:lnTo>
                    <a:pt x="713" y="50"/>
                  </a:lnTo>
                  <a:lnTo>
                    <a:pt x="678" y="50"/>
                  </a:lnTo>
                  <a:lnTo>
                    <a:pt x="673" y="50"/>
                  </a:lnTo>
                  <a:lnTo>
                    <a:pt x="662" y="52"/>
                  </a:lnTo>
                  <a:lnTo>
                    <a:pt x="645" y="52"/>
                  </a:lnTo>
                  <a:lnTo>
                    <a:pt x="620" y="52"/>
                  </a:lnTo>
                  <a:lnTo>
                    <a:pt x="591" y="52"/>
                  </a:lnTo>
                  <a:lnTo>
                    <a:pt x="557" y="50"/>
                  </a:lnTo>
                  <a:lnTo>
                    <a:pt x="518" y="48"/>
                  </a:lnTo>
                  <a:lnTo>
                    <a:pt x="477" y="42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128"/>
            <p:cNvSpPr>
              <a:spLocks/>
            </p:cNvSpPr>
            <p:nvPr/>
          </p:nvSpPr>
          <p:spPr bwMode="auto">
            <a:xfrm>
              <a:off x="713" y="1002"/>
              <a:ext cx="555" cy="1285"/>
            </a:xfrm>
            <a:custGeom>
              <a:avLst/>
              <a:gdLst>
                <a:gd name="T0" fmla="*/ 233 w 555"/>
                <a:gd name="T1" fmla="*/ 0 h 1285"/>
                <a:gd name="T2" fmla="*/ 228 w 555"/>
                <a:gd name="T3" fmla="*/ 6 h 1285"/>
                <a:gd name="T4" fmla="*/ 215 w 555"/>
                <a:gd name="T5" fmla="*/ 27 h 1285"/>
                <a:gd name="T6" fmla="*/ 195 w 555"/>
                <a:gd name="T7" fmla="*/ 61 h 1285"/>
                <a:gd name="T8" fmla="*/ 173 w 555"/>
                <a:gd name="T9" fmla="*/ 106 h 1285"/>
                <a:gd name="T10" fmla="*/ 148 w 555"/>
                <a:gd name="T11" fmla="*/ 162 h 1285"/>
                <a:gd name="T12" fmla="*/ 125 w 555"/>
                <a:gd name="T13" fmla="*/ 228 h 1285"/>
                <a:gd name="T14" fmla="*/ 105 w 555"/>
                <a:gd name="T15" fmla="*/ 301 h 1285"/>
                <a:gd name="T16" fmla="*/ 92 w 555"/>
                <a:gd name="T17" fmla="*/ 384 h 1285"/>
                <a:gd name="T18" fmla="*/ 85 w 555"/>
                <a:gd name="T19" fmla="*/ 473 h 1285"/>
                <a:gd name="T20" fmla="*/ 90 w 555"/>
                <a:gd name="T21" fmla="*/ 569 h 1285"/>
                <a:gd name="T22" fmla="*/ 108 w 555"/>
                <a:gd name="T23" fmla="*/ 669 h 1285"/>
                <a:gd name="T24" fmla="*/ 141 w 555"/>
                <a:gd name="T25" fmla="*/ 772 h 1285"/>
                <a:gd name="T26" fmla="*/ 193 w 555"/>
                <a:gd name="T27" fmla="*/ 880 h 1285"/>
                <a:gd name="T28" fmla="*/ 264 w 555"/>
                <a:gd name="T29" fmla="*/ 989 h 1285"/>
                <a:gd name="T30" fmla="*/ 358 w 555"/>
                <a:gd name="T31" fmla="*/ 1100 h 1285"/>
                <a:gd name="T32" fmla="*/ 477 w 555"/>
                <a:gd name="T33" fmla="*/ 1211 h 1285"/>
                <a:gd name="T34" fmla="*/ 555 w 555"/>
                <a:gd name="T35" fmla="*/ 1285 h 1285"/>
                <a:gd name="T36" fmla="*/ 551 w 555"/>
                <a:gd name="T37" fmla="*/ 1284 h 1285"/>
                <a:gd name="T38" fmla="*/ 537 w 555"/>
                <a:gd name="T39" fmla="*/ 1277 h 1285"/>
                <a:gd name="T40" fmla="*/ 516 w 555"/>
                <a:gd name="T41" fmla="*/ 1268 h 1285"/>
                <a:gd name="T42" fmla="*/ 489 w 555"/>
                <a:gd name="T43" fmla="*/ 1255 h 1285"/>
                <a:gd name="T44" fmla="*/ 456 w 555"/>
                <a:gd name="T45" fmla="*/ 1239 h 1285"/>
                <a:gd name="T46" fmla="*/ 419 w 555"/>
                <a:gd name="T47" fmla="*/ 1221 h 1285"/>
                <a:gd name="T48" fmla="*/ 379 w 555"/>
                <a:gd name="T49" fmla="*/ 1199 h 1285"/>
                <a:gd name="T50" fmla="*/ 335 w 555"/>
                <a:gd name="T51" fmla="*/ 1174 h 1285"/>
                <a:gd name="T52" fmla="*/ 291 w 555"/>
                <a:gd name="T53" fmla="*/ 1146 h 1285"/>
                <a:gd name="T54" fmla="*/ 246 w 555"/>
                <a:gd name="T55" fmla="*/ 1116 h 1285"/>
                <a:gd name="T56" fmla="*/ 202 w 555"/>
                <a:gd name="T57" fmla="*/ 1085 h 1285"/>
                <a:gd name="T58" fmla="*/ 159 w 555"/>
                <a:gd name="T59" fmla="*/ 1051 h 1285"/>
                <a:gd name="T60" fmla="*/ 119 w 555"/>
                <a:gd name="T61" fmla="*/ 1014 h 1285"/>
                <a:gd name="T62" fmla="*/ 82 w 555"/>
                <a:gd name="T63" fmla="*/ 976 h 1285"/>
                <a:gd name="T64" fmla="*/ 51 w 555"/>
                <a:gd name="T65" fmla="*/ 936 h 1285"/>
                <a:gd name="T66" fmla="*/ 24 w 555"/>
                <a:gd name="T67" fmla="*/ 894 h 1285"/>
                <a:gd name="T68" fmla="*/ 27 w 555"/>
                <a:gd name="T69" fmla="*/ 896 h 1285"/>
                <a:gd name="T70" fmla="*/ 34 w 555"/>
                <a:gd name="T71" fmla="*/ 897 h 1285"/>
                <a:gd name="T72" fmla="*/ 45 w 555"/>
                <a:gd name="T73" fmla="*/ 900 h 1285"/>
                <a:gd name="T74" fmla="*/ 56 w 555"/>
                <a:gd name="T75" fmla="*/ 902 h 1285"/>
                <a:gd name="T76" fmla="*/ 68 w 555"/>
                <a:gd name="T77" fmla="*/ 901 h 1285"/>
                <a:gd name="T78" fmla="*/ 81 w 555"/>
                <a:gd name="T79" fmla="*/ 898 h 1285"/>
                <a:gd name="T80" fmla="*/ 89 w 555"/>
                <a:gd name="T81" fmla="*/ 890 h 1285"/>
                <a:gd name="T82" fmla="*/ 94 w 555"/>
                <a:gd name="T83" fmla="*/ 879 h 1285"/>
                <a:gd name="T84" fmla="*/ 92 w 555"/>
                <a:gd name="T85" fmla="*/ 873 h 1285"/>
                <a:gd name="T86" fmla="*/ 84 w 555"/>
                <a:gd name="T87" fmla="*/ 856 h 1285"/>
                <a:gd name="T88" fmla="*/ 71 w 555"/>
                <a:gd name="T89" fmla="*/ 830 h 1285"/>
                <a:gd name="T90" fmla="*/ 56 w 555"/>
                <a:gd name="T91" fmla="*/ 795 h 1285"/>
                <a:gd name="T92" fmla="*/ 41 w 555"/>
                <a:gd name="T93" fmla="*/ 751 h 1285"/>
                <a:gd name="T94" fmla="*/ 26 w 555"/>
                <a:gd name="T95" fmla="*/ 700 h 1285"/>
                <a:gd name="T96" fmla="*/ 13 w 555"/>
                <a:gd name="T97" fmla="*/ 644 h 1285"/>
                <a:gd name="T98" fmla="*/ 4 w 555"/>
                <a:gd name="T99" fmla="*/ 582 h 1285"/>
                <a:gd name="T100" fmla="*/ 0 w 555"/>
                <a:gd name="T101" fmla="*/ 515 h 1285"/>
                <a:gd name="T102" fmla="*/ 2 w 555"/>
                <a:gd name="T103" fmla="*/ 444 h 1285"/>
                <a:gd name="T104" fmla="*/ 12 w 555"/>
                <a:gd name="T105" fmla="*/ 372 h 1285"/>
                <a:gd name="T106" fmla="*/ 31 w 555"/>
                <a:gd name="T107" fmla="*/ 297 h 1285"/>
                <a:gd name="T108" fmla="*/ 63 w 555"/>
                <a:gd name="T109" fmla="*/ 223 h 1285"/>
                <a:gd name="T110" fmla="*/ 105 w 555"/>
                <a:gd name="T111" fmla="*/ 147 h 1285"/>
                <a:gd name="T112" fmla="*/ 162 w 555"/>
                <a:gd name="T113" fmla="*/ 72 h 1285"/>
                <a:gd name="T114" fmla="*/ 233 w 555"/>
                <a:gd name="T115" fmla="*/ 0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285">
                  <a:moveTo>
                    <a:pt x="233" y="0"/>
                  </a:moveTo>
                  <a:lnTo>
                    <a:pt x="228" y="6"/>
                  </a:lnTo>
                  <a:lnTo>
                    <a:pt x="215" y="27"/>
                  </a:lnTo>
                  <a:lnTo>
                    <a:pt x="195" y="61"/>
                  </a:lnTo>
                  <a:lnTo>
                    <a:pt x="173" y="106"/>
                  </a:lnTo>
                  <a:lnTo>
                    <a:pt x="148" y="162"/>
                  </a:lnTo>
                  <a:lnTo>
                    <a:pt x="125" y="228"/>
                  </a:lnTo>
                  <a:lnTo>
                    <a:pt x="105" y="301"/>
                  </a:lnTo>
                  <a:lnTo>
                    <a:pt x="92" y="384"/>
                  </a:lnTo>
                  <a:lnTo>
                    <a:pt x="85" y="473"/>
                  </a:lnTo>
                  <a:lnTo>
                    <a:pt x="90" y="569"/>
                  </a:lnTo>
                  <a:lnTo>
                    <a:pt x="108" y="669"/>
                  </a:lnTo>
                  <a:lnTo>
                    <a:pt x="141" y="772"/>
                  </a:lnTo>
                  <a:lnTo>
                    <a:pt x="193" y="880"/>
                  </a:lnTo>
                  <a:lnTo>
                    <a:pt x="264" y="989"/>
                  </a:lnTo>
                  <a:lnTo>
                    <a:pt x="358" y="1100"/>
                  </a:lnTo>
                  <a:lnTo>
                    <a:pt x="477" y="1211"/>
                  </a:lnTo>
                  <a:lnTo>
                    <a:pt x="555" y="1285"/>
                  </a:lnTo>
                  <a:lnTo>
                    <a:pt x="551" y="1284"/>
                  </a:lnTo>
                  <a:lnTo>
                    <a:pt x="537" y="1277"/>
                  </a:lnTo>
                  <a:lnTo>
                    <a:pt x="516" y="1268"/>
                  </a:lnTo>
                  <a:lnTo>
                    <a:pt x="489" y="1255"/>
                  </a:lnTo>
                  <a:lnTo>
                    <a:pt x="456" y="1239"/>
                  </a:lnTo>
                  <a:lnTo>
                    <a:pt x="419" y="1221"/>
                  </a:lnTo>
                  <a:lnTo>
                    <a:pt x="379" y="1199"/>
                  </a:lnTo>
                  <a:lnTo>
                    <a:pt x="335" y="1174"/>
                  </a:lnTo>
                  <a:lnTo>
                    <a:pt x="291" y="1146"/>
                  </a:lnTo>
                  <a:lnTo>
                    <a:pt x="246" y="1116"/>
                  </a:lnTo>
                  <a:lnTo>
                    <a:pt x="202" y="1085"/>
                  </a:lnTo>
                  <a:lnTo>
                    <a:pt x="159" y="1051"/>
                  </a:lnTo>
                  <a:lnTo>
                    <a:pt x="119" y="1014"/>
                  </a:lnTo>
                  <a:lnTo>
                    <a:pt x="82" y="976"/>
                  </a:lnTo>
                  <a:lnTo>
                    <a:pt x="51" y="936"/>
                  </a:lnTo>
                  <a:lnTo>
                    <a:pt x="24" y="894"/>
                  </a:lnTo>
                  <a:lnTo>
                    <a:pt x="27" y="896"/>
                  </a:lnTo>
                  <a:lnTo>
                    <a:pt x="34" y="897"/>
                  </a:lnTo>
                  <a:lnTo>
                    <a:pt x="45" y="900"/>
                  </a:lnTo>
                  <a:lnTo>
                    <a:pt x="56" y="902"/>
                  </a:lnTo>
                  <a:lnTo>
                    <a:pt x="68" y="901"/>
                  </a:lnTo>
                  <a:lnTo>
                    <a:pt x="81" y="898"/>
                  </a:lnTo>
                  <a:lnTo>
                    <a:pt x="89" y="890"/>
                  </a:lnTo>
                  <a:lnTo>
                    <a:pt x="94" y="879"/>
                  </a:lnTo>
                  <a:lnTo>
                    <a:pt x="92" y="873"/>
                  </a:lnTo>
                  <a:lnTo>
                    <a:pt x="84" y="856"/>
                  </a:lnTo>
                  <a:lnTo>
                    <a:pt x="71" y="830"/>
                  </a:lnTo>
                  <a:lnTo>
                    <a:pt x="56" y="795"/>
                  </a:lnTo>
                  <a:lnTo>
                    <a:pt x="41" y="751"/>
                  </a:lnTo>
                  <a:lnTo>
                    <a:pt x="26" y="700"/>
                  </a:lnTo>
                  <a:lnTo>
                    <a:pt x="13" y="644"/>
                  </a:lnTo>
                  <a:lnTo>
                    <a:pt x="4" y="582"/>
                  </a:lnTo>
                  <a:lnTo>
                    <a:pt x="0" y="515"/>
                  </a:lnTo>
                  <a:lnTo>
                    <a:pt x="2" y="444"/>
                  </a:lnTo>
                  <a:lnTo>
                    <a:pt x="12" y="372"/>
                  </a:lnTo>
                  <a:lnTo>
                    <a:pt x="31" y="297"/>
                  </a:lnTo>
                  <a:lnTo>
                    <a:pt x="63" y="223"/>
                  </a:lnTo>
                  <a:lnTo>
                    <a:pt x="105" y="147"/>
                  </a:lnTo>
                  <a:lnTo>
                    <a:pt x="162" y="72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129"/>
            <p:cNvSpPr>
              <a:spLocks/>
            </p:cNvSpPr>
            <p:nvPr/>
          </p:nvSpPr>
          <p:spPr bwMode="auto">
            <a:xfrm>
              <a:off x="1034" y="1051"/>
              <a:ext cx="252" cy="1070"/>
            </a:xfrm>
            <a:custGeom>
              <a:avLst/>
              <a:gdLst>
                <a:gd name="T0" fmla="*/ 200 w 252"/>
                <a:gd name="T1" fmla="*/ 0 h 1070"/>
                <a:gd name="T2" fmla="*/ 197 w 252"/>
                <a:gd name="T3" fmla="*/ 7 h 1070"/>
                <a:gd name="T4" fmla="*/ 189 w 252"/>
                <a:gd name="T5" fmla="*/ 25 h 1070"/>
                <a:gd name="T6" fmla="*/ 178 w 252"/>
                <a:gd name="T7" fmla="*/ 57 h 1070"/>
                <a:gd name="T8" fmla="*/ 164 w 252"/>
                <a:gd name="T9" fmla="*/ 98 h 1070"/>
                <a:gd name="T10" fmla="*/ 149 w 252"/>
                <a:gd name="T11" fmla="*/ 149 h 1070"/>
                <a:gd name="T12" fmla="*/ 134 w 252"/>
                <a:gd name="T13" fmla="*/ 208 h 1070"/>
                <a:gd name="T14" fmla="*/ 120 w 252"/>
                <a:gd name="T15" fmla="*/ 275 h 1070"/>
                <a:gd name="T16" fmla="*/ 109 w 252"/>
                <a:gd name="T17" fmla="*/ 348 h 1070"/>
                <a:gd name="T18" fmla="*/ 101 w 252"/>
                <a:gd name="T19" fmla="*/ 428 h 1070"/>
                <a:gd name="T20" fmla="*/ 98 w 252"/>
                <a:gd name="T21" fmla="*/ 513 h 1070"/>
                <a:gd name="T22" fmla="*/ 101 w 252"/>
                <a:gd name="T23" fmla="*/ 601 h 1070"/>
                <a:gd name="T24" fmla="*/ 112 w 252"/>
                <a:gd name="T25" fmla="*/ 693 h 1070"/>
                <a:gd name="T26" fmla="*/ 131 w 252"/>
                <a:gd name="T27" fmla="*/ 786 h 1070"/>
                <a:gd name="T28" fmla="*/ 160 w 252"/>
                <a:gd name="T29" fmla="*/ 881 h 1070"/>
                <a:gd name="T30" fmla="*/ 200 w 252"/>
                <a:gd name="T31" fmla="*/ 975 h 1070"/>
                <a:gd name="T32" fmla="*/ 252 w 252"/>
                <a:gd name="T33" fmla="*/ 1070 h 1070"/>
                <a:gd name="T34" fmla="*/ 246 w 252"/>
                <a:gd name="T35" fmla="*/ 1063 h 1070"/>
                <a:gd name="T36" fmla="*/ 230 w 252"/>
                <a:gd name="T37" fmla="*/ 1045 h 1070"/>
                <a:gd name="T38" fmla="*/ 206 w 252"/>
                <a:gd name="T39" fmla="*/ 1016 h 1070"/>
                <a:gd name="T40" fmla="*/ 176 w 252"/>
                <a:gd name="T41" fmla="*/ 977 h 1070"/>
                <a:gd name="T42" fmla="*/ 143 w 252"/>
                <a:gd name="T43" fmla="*/ 927 h 1070"/>
                <a:gd name="T44" fmla="*/ 109 w 252"/>
                <a:gd name="T45" fmla="*/ 869 h 1070"/>
                <a:gd name="T46" fmla="*/ 76 w 252"/>
                <a:gd name="T47" fmla="*/ 803 h 1070"/>
                <a:gd name="T48" fmla="*/ 47 w 252"/>
                <a:gd name="T49" fmla="*/ 731 h 1070"/>
                <a:gd name="T50" fmla="*/ 22 w 252"/>
                <a:gd name="T51" fmla="*/ 653 h 1070"/>
                <a:gd name="T52" fmla="*/ 6 w 252"/>
                <a:gd name="T53" fmla="*/ 569 h 1070"/>
                <a:gd name="T54" fmla="*/ 0 w 252"/>
                <a:gd name="T55" fmla="*/ 479 h 1070"/>
                <a:gd name="T56" fmla="*/ 6 w 252"/>
                <a:gd name="T57" fmla="*/ 388 h 1070"/>
                <a:gd name="T58" fmla="*/ 26 w 252"/>
                <a:gd name="T59" fmla="*/ 293 h 1070"/>
                <a:gd name="T60" fmla="*/ 65 w 252"/>
                <a:gd name="T61" fmla="*/ 196 h 1070"/>
                <a:gd name="T62" fmla="*/ 121 w 252"/>
                <a:gd name="T63" fmla="*/ 99 h 1070"/>
                <a:gd name="T64" fmla="*/ 200 w 252"/>
                <a:gd name="T65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2" h="1070">
                  <a:moveTo>
                    <a:pt x="200" y="0"/>
                  </a:moveTo>
                  <a:lnTo>
                    <a:pt x="197" y="7"/>
                  </a:lnTo>
                  <a:lnTo>
                    <a:pt x="189" y="25"/>
                  </a:lnTo>
                  <a:lnTo>
                    <a:pt x="178" y="57"/>
                  </a:lnTo>
                  <a:lnTo>
                    <a:pt x="164" y="98"/>
                  </a:lnTo>
                  <a:lnTo>
                    <a:pt x="149" y="149"/>
                  </a:lnTo>
                  <a:lnTo>
                    <a:pt x="134" y="208"/>
                  </a:lnTo>
                  <a:lnTo>
                    <a:pt x="120" y="275"/>
                  </a:lnTo>
                  <a:lnTo>
                    <a:pt x="109" y="348"/>
                  </a:lnTo>
                  <a:lnTo>
                    <a:pt x="101" y="428"/>
                  </a:lnTo>
                  <a:lnTo>
                    <a:pt x="98" y="513"/>
                  </a:lnTo>
                  <a:lnTo>
                    <a:pt x="101" y="601"/>
                  </a:lnTo>
                  <a:lnTo>
                    <a:pt x="112" y="693"/>
                  </a:lnTo>
                  <a:lnTo>
                    <a:pt x="131" y="786"/>
                  </a:lnTo>
                  <a:lnTo>
                    <a:pt x="160" y="881"/>
                  </a:lnTo>
                  <a:lnTo>
                    <a:pt x="200" y="975"/>
                  </a:lnTo>
                  <a:lnTo>
                    <a:pt x="252" y="1070"/>
                  </a:lnTo>
                  <a:lnTo>
                    <a:pt x="246" y="1063"/>
                  </a:lnTo>
                  <a:lnTo>
                    <a:pt x="230" y="1045"/>
                  </a:lnTo>
                  <a:lnTo>
                    <a:pt x="206" y="1016"/>
                  </a:lnTo>
                  <a:lnTo>
                    <a:pt x="176" y="977"/>
                  </a:lnTo>
                  <a:lnTo>
                    <a:pt x="143" y="927"/>
                  </a:lnTo>
                  <a:lnTo>
                    <a:pt x="109" y="869"/>
                  </a:lnTo>
                  <a:lnTo>
                    <a:pt x="76" y="803"/>
                  </a:lnTo>
                  <a:lnTo>
                    <a:pt x="47" y="731"/>
                  </a:lnTo>
                  <a:lnTo>
                    <a:pt x="22" y="653"/>
                  </a:lnTo>
                  <a:lnTo>
                    <a:pt x="6" y="569"/>
                  </a:lnTo>
                  <a:lnTo>
                    <a:pt x="0" y="479"/>
                  </a:lnTo>
                  <a:lnTo>
                    <a:pt x="6" y="388"/>
                  </a:lnTo>
                  <a:lnTo>
                    <a:pt x="26" y="293"/>
                  </a:lnTo>
                  <a:lnTo>
                    <a:pt x="65" y="196"/>
                  </a:lnTo>
                  <a:lnTo>
                    <a:pt x="121" y="99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130"/>
            <p:cNvSpPr>
              <a:spLocks/>
            </p:cNvSpPr>
            <p:nvPr/>
          </p:nvSpPr>
          <p:spPr bwMode="auto">
            <a:xfrm>
              <a:off x="1503" y="1111"/>
              <a:ext cx="82" cy="1060"/>
            </a:xfrm>
            <a:custGeom>
              <a:avLst/>
              <a:gdLst>
                <a:gd name="T0" fmla="*/ 70 w 82"/>
                <a:gd name="T1" fmla="*/ 0 h 1060"/>
                <a:gd name="T2" fmla="*/ 64 w 82"/>
                <a:gd name="T3" fmla="*/ 26 h 1060"/>
                <a:gd name="T4" fmla="*/ 49 w 82"/>
                <a:gd name="T5" fmla="*/ 99 h 1060"/>
                <a:gd name="T6" fmla="*/ 30 w 82"/>
                <a:gd name="T7" fmla="*/ 211 h 1060"/>
                <a:gd name="T8" fmla="*/ 12 w 82"/>
                <a:gd name="T9" fmla="*/ 352 h 1060"/>
                <a:gd name="T10" fmla="*/ 0 w 82"/>
                <a:gd name="T11" fmla="*/ 516 h 1060"/>
                <a:gd name="T12" fmla="*/ 0 w 82"/>
                <a:gd name="T13" fmla="*/ 695 h 1060"/>
                <a:gd name="T14" fmla="*/ 15 w 82"/>
                <a:gd name="T15" fmla="*/ 879 h 1060"/>
                <a:gd name="T16" fmla="*/ 52 w 82"/>
                <a:gd name="T17" fmla="*/ 1060 h 1060"/>
                <a:gd name="T18" fmla="*/ 55 w 82"/>
                <a:gd name="T19" fmla="*/ 1025 h 1060"/>
                <a:gd name="T20" fmla="*/ 60 w 82"/>
                <a:gd name="T21" fmla="*/ 935 h 1060"/>
                <a:gd name="T22" fmla="*/ 67 w 82"/>
                <a:gd name="T23" fmla="*/ 800 h 1060"/>
                <a:gd name="T24" fmla="*/ 74 w 82"/>
                <a:gd name="T25" fmla="*/ 637 h 1060"/>
                <a:gd name="T26" fmla="*/ 80 w 82"/>
                <a:gd name="T27" fmla="*/ 461 h 1060"/>
                <a:gd name="T28" fmla="*/ 82 w 82"/>
                <a:gd name="T29" fmla="*/ 287 h 1060"/>
                <a:gd name="T30" fmla="*/ 80 w 82"/>
                <a:gd name="T31" fmla="*/ 128 h 1060"/>
                <a:gd name="T32" fmla="*/ 70 w 82"/>
                <a:gd name="T33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1060">
                  <a:moveTo>
                    <a:pt x="70" y="0"/>
                  </a:moveTo>
                  <a:lnTo>
                    <a:pt x="64" y="26"/>
                  </a:lnTo>
                  <a:lnTo>
                    <a:pt x="49" y="99"/>
                  </a:lnTo>
                  <a:lnTo>
                    <a:pt x="30" y="211"/>
                  </a:lnTo>
                  <a:lnTo>
                    <a:pt x="12" y="352"/>
                  </a:lnTo>
                  <a:lnTo>
                    <a:pt x="0" y="516"/>
                  </a:lnTo>
                  <a:lnTo>
                    <a:pt x="0" y="695"/>
                  </a:lnTo>
                  <a:lnTo>
                    <a:pt x="15" y="879"/>
                  </a:lnTo>
                  <a:lnTo>
                    <a:pt x="52" y="1060"/>
                  </a:lnTo>
                  <a:lnTo>
                    <a:pt x="55" y="1025"/>
                  </a:lnTo>
                  <a:lnTo>
                    <a:pt x="60" y="935"/>
                  </a:lnTo>
                  <a:lnTo>
                    <a:pt x="67" y="800"/>
                  </a:lnTo>
                  <a:lnTo>
                    <a:pt x="74" y="637"/>
                  </a:lnTo>
                  <a:lnTo>
                    <a:pt x="80" y="461"/>
                  </a:lnTo>
                  <a:lnTo>
                    <a:pt x="82" y="287"/>
                  </a:lnTo>
                  <a:lnTo>
                    <a:pt x="80" y="12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131"/>
            <p:cNvSpPr>
              <a:spLocks/>
            </p:cNvSpPr>
            <p:nvPr/>
          </p:nvSpPr>
          <p:spPr bwMode="auto">
            <a:xfrm>
              <a:off x="2110" y="819"/>
              <a:ext cx="331" cy="630"/>
            </a:xfrm>
            <a:custGeom>
              <a:avLst/>
              <a:gdLst>
                <a:gd name="T0" fmla="*/ 0 w 331"/>
                <a:gd name="T1" fmla="*/ 0 h 630"/>
                <a:gd name="T2" fmla="*/ 3 w 331"/>
                <a:gd name="T3" fmla="*/ 3 h 630"/>
                <a:gd name="T4" fmla="*/ 13 w 331"/>
                <a:gd name="T5" fmla="*/ 11 h 630"/>
                <a:gd name="T6" fmla="*/ 28 w 331"/>
                <a:gd name="T7" fmla="*/ 23 h 630"/>
                <a:gd name="T8" fmla="*/ 47 w 331"/>
                <a:gd name="T9" fmla="*/ 41 h 630"/>
                <a:gd name="T10" fmla="*/ 69 w 331"/>
                <a:gd name="T11" fmla="*/ 63 h 630"/>
                <a:gd name="T12" fmla="*/ 95 w 331"/>
                <a:gd name="T13" fmla="*/ 91 h 630"/>
                <a:gd name="T14" fmla="*/ 123 w 331"/>
                <a:gd name="T15" fmla="*/ 122 h 630"/>
                <a:gd name="T16" fmla="*/ 151 w 331"/>
                <a:gd name="T17" fmla="*/ 160 h 630"/>
                <a:gd name="T18" fmla="*/ 180 w 331"/>
                <a:gd name="T19" fmla="*/ 202 h 630"/>
                <a:gd name="T20" fmla="*/ 209 w 331"/>
                <a:gd name="T21" fmla="*/ 250 h 630"/>
                <a:gd name="T22" fmla="*/ 235 w 331"/>
                <a:gd name="T23" fmla="*/ 301 h 630"/>
                <a:gd name="T24" fmla="*/ 260 w 331"/>
                <a:gd name="T25" fmla="*/ 357 h 630"/>
                <a:gd name="T26" fmla="*/ 282 w 331"/>
                <a:gd name="T27" fmla="*/ 419 h 630"/>
                <a:gd name="T28" fmla="*/ 300 w 331"/>
                <a:gd name="T29" fmla="*/ 484 h 630"/>
                <a:gd name="T30" fmla="*/ 314 w 331"/>
                <a:gd name="T31" fmla="*/ 555 h 630"/>
                <a:gd name="T32" fmla="*/ 322 w 331"/>
                <a:gd name="T33" fmla="*/ 630 h 630"/>
                <a:gd name="T34" fmla="*/ 323 w 331"/>
                <a:gd name="T35" fmla="*/ 626 h 630"/>
                <a:gd name="T36" fmla="*/ 325 w 331"/>
                <a:gd name="T37" fmla="*/ 613 h 630"/>
                <a:gd name="T38" fmla="*/ 327 w 331"/>
                <a:gd name="T39" fmla="*/ 592 h 630"/>
                <a:gd name="T40" fmla="*/ 330 w 331"/>
                <a:gd name="T41" fmla="*/ 564 h 630"/>
                <a:gd name="T42" fmla="*/ 331 w 331"/>
                <a:gd name="T43" fmla="*/ 530 h 630"/>
                <a:gd name="T44" fmla="*/ 330 w 331"/>
                <a:gd name="T45" fmla="*/ 492 h 630"/>
                <a:gd name="T46" fmla="*/ 326 w 331"/>
                <a:gd name="T47" fmla="*/ 449 h 630"/>
                <a:gd name="T48" fmla="*/ 318 w 331"/>
                <a:gd name="T49" fmla="*/ 402 h 630"/>
                <a:gd name="T50" fmla="*/ 304 w 331"/>
                <a:gd name="T51" fmla="*/ 353 h 630"/>
                <a:gd name="T52" fmla="*/ 285 w 331"/>
                <a:gd name="T53" fmla="*/ 302 h 630"/>
                <a:gd name="T54" fmla="*/ 260 w 331"/>
                <a:gd name="T55" fmla="*/ 250 h 630"/>
                <a:gd name="T56" fmla="*/ 226 w 331"/>
                <a:gd name="T57" fmla="*/ 197 h 630"/>
                <a:gd name="T58" fmla="*/ 184 w 331"/>
                <a:gd name="T59" fmla="*/ 145 h 630"/>
                <a:gd name="T60" fmla="*/ 134 w 331"/>
                <a:gd name="T61" fmla="*/ 93 h 630"/>
                <a:gd name="T62" fmla="*/ 73 w 331"/>
                <a:gd name="T63" fmla="*/ 46 h 630"/>
                <a:gd name="T64" fmla="*/ 0 w 331"/>
                <a:gd name="T65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1" h="630">
                  <a:moveTo>
                    <a:pt x="0" y="0"/>
                  </a:moveTo>
                  <a:lnTo>
                    <a:pt x="3" y="3"/>
                  </a:lnTo>
                  <a:lnTo>
                    <a:pt x="13" y="11"/>
                  </a:lnTo>
                  <a:lnTo>
                    <a:pt x="28" y="23"/>
                  </a:lnTo>
                  <a:lnTo>
                    <a:pt x="47" y="41"/>
                  </a:lnTo>
                  <a:lnTo>
                    <a:pt x="69" y="63"/>
                  </a:lnTo>
                  <a:lnTo>
                    <a:pt x="95" y="91"/>
                  </a:lnTo>
                  <a:lnTo>
                    <a:pt x="123" y="122"/>
                  </a:lnTo>
                  <a:lnTo>
                    <a:pt x="151" y="160"/>
                  </a:lnTo>
                  <a:lnTo>
                    <a:pt x="180" y="202"/>
                  </a:lnTo>
                  <a:lnTo>
                    <a:pt x="209" y="250"/>
                  </a:lnTo>
                  <a:lnTo>
                    <a:pt x="235" y="301"/>
                  </a:lnTo>
                  <a:lnTo>
                    <a:pt x="260" y="357"/>
                  </a:lnTo>
                  <a:lnTo>
                    <a:pt x="282" y="419"/>
                  </a:lnTo>
                  <a:lnTo>
                    <a:pt x="300" y="484"/>
                  </a:lnTo>
                  <a:lnTo>
                    <a:pt x="314" y="555"/>
                  </a:lnTo>
                  <a:lnTo>
                    <a:pt x="322" y="630"/>
                  </a:lnTo>
                  <a:lnTo>
                    <a:pt x="323" y="626"/>
                  </a:lnTo>
                  <a:lnTo>
                    <a:pt x="325" y="613"/>
                  </a:lnTo>
                  <a:lnTo>
                    <a:pt x="327" y="592"/>
                  </a:lnTo>
                  <a:lnTo>
                    <a:pt x="330" y="564"/>
                  </a:lnTo>
                  <a:lnTo>
                    <a:pt x="331" y="530"/>
                  </a:lnTo>
                  <a:lnTo>
                    <a:pt x="330" y="492"/>
                  </a:lnTo>
                  <a:lnTo>
                    <a:pt x="326" y="449"/>
                  </a:lnTo>
                  <a:lnTo>
                    <a:pt x="318" y="402"/>
                  </a:lnTo>
                  <a:lnTo>
                    <a:pt x="304" y="353"/>
                  </a:lnTo>
                  <a:lnTo>
                    <a:pt x="285" y="302"/>
                  </a:lnTo>
                  <a:lnTo>
                    <a:pt x="260" y="250"/>
                  </a:lnTo>
                  <a:lnTo>
                    <a:pt x="226" y="197"/>
                  </a:lnTo>
                  <a:lnTo>
                    <a:pt x="184" y="145"/>
                  </a:lnTo>
                  <a:lnTo>
                    <a:pt x="134" y="93"/>
                  </a:lnTo>
                  <a:lnTo>
                    <a:pt x="7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132"/>
            <p:cNvSpPr>
              <a:spLocks/>
            </p:cNvSpPr>
            <p:nvPr/>
          </p:nvSpPr>
          <p:spPr bwMode="auto">
            <a:xfrm>
              <a:off x="1962" y="1449"/>
              <a:ext cx="228" cy="838"/>
            </a:xfrm>
            <a:custGeom>
              <a:avLst/>
              <a:gdLst>
                <a:gd name="T0" fmla="*/ 0 w 228"/>
                <a:gd name="T1" fmla="*/ 838 h 838"/>
                <a:gd name="T2" fmla="*/ 3 w 228"/>
                <a:gd name="T3" fmla="*/ 836 h 838"/>
                <a:gd name="T4" fmla="*/ 12 w 228"/>
                <a:gd name="T5" fmla="*/ 827 h 838"/>
                <a:gd name="T6" fmla="*/ 26 w 228"/>
                <a:gd name="T7" fmla="*/ 811 h 838"/>
                <a:gd name="T8" fmla="*/ 42 w 228"/>
                <a:gd name="T9" fmla="*/ 789 h 838"/>
                <a:gd name="T10" fmla="*/ 62 w 228"/>
                <a:gd name="T11" fmla="*/ 761 h 838"/>
                <a:gd name="T12" fmla="*/ 82 w 228"/>
                <a:gd name="T13" fmla="*/ 727 h 838"/>
                <a:gd name="T14" fmla="*/ 104 w 228"/>
                <a:gd name="T15" fmla="*/ 685 h 838"/>
                <a:gd name="T16" fmla="*/ 125 w 228"/>
                <a:gd name="T17" fmla="*/ 638 h 838"/>
                <a:gd name="T18" fmla="*/ 144 w 228"/>
                <a:gd name="T19" fmla="*/ 583 h 838"/>
                <a:gd name="T20" fmla="*/ 161 w 228"/>
                <a:gd name="T21" fmla="*/ 521 h 838"/>
                <a:gd name="T22" fmla="*/ 173 w 228"/>
                <a:gd name="T23" fmla="*/ 453 h 838"/>
                <a:gd name="T24" fmla="*/ 180 w 228"/>
                <a:gd name="T25" fmla="*/ 377 h 838"/>
                <a:gd name="T26" fmla="*/ 181 w 228"/>
                <a:gd name="T27" fmla="*/ 293 h 838"/>
                <a:gd name="T28" fmla="*/ 176 w 228"/>
                <a:gd name="T29" fmla="*/ 203 h 838"/>
                <a:gd name="T30" fmla="*/ 162 w 228"/>
                <a:gd name="T31" fmla="*/ 105 h 838"/>
                <a:gd name="T32" fmla="*/ 140 w 228"/>
                <a:gd name="T33" fmla="*/ 0 h 838"/>
                <a:gd name="T34" fmla="*/ 143 w 228"/>
                <a:gd name="T35" fmla="*/ 5 h 838"/>
                <a:gd name="T36" fmla="*/ 150 w 228"/>
                <a:gd name="T37" fmla="*/ 20 h 838"/>
                <a:gd name="T38" fmla="*/ 161 w 228"/>
                <a:gd name="T39" fmla="*/ 43 h 838"/>
                <a:gd name="T40" fmla="*/ 173 w 228"/>
                <a:gd name="T41" fmla="*/ 75 h 838"/>
                <a:gd name="T42" fmla="*/ 187 w 228"/>
                <a:gd name="T43" fmla="*/ 114 h 838"/>
                <a:gd name="T44" fmla="*/ 200 w 228"/>
                <a:gd name="T45" fmla="*/ 160 h 838"/>
                <a:gd name="T46" fmla="*/ 211 w 228"/>
                <a:gd name="T47" fmla="*/ 211 h 838"/>
                <a:gd name="T48" fmla="*/ 221 w 228"/>
                <a:gd name="T49" fmla="*/ 269 h 838"/>
                <a:gd name="T50" fmla="*/ 227 w 228"/>
                <a:gd name="T51" fmla="*/ 331 h 838"/>
                <a:gd name="T52" fmla="*/ 228 w 228"/>
                <a:gd name="T53" fmla="*/ 396 h 838"/>
                <a:gd name="T54" fmla="*/ 222 w 228"/>
                <a:gd name="T55" fmla="*/ 464 h 838"/>
                <a:gd name="T56" fmla="*/ 210 w 228"/>
                <a:gd name="T57" fmla="*/ 535 h 838"/>
                <a:gd name="T58" fmla="*/ 188 w 228"/>
                <a:gd name="T59" fmla="*/ 607 h 838"/>
                <a:gd name="T60" fmla="*/ 158 w 228"/>
                <a:gd name="T61" fmla="*/ 682 h 838"/>
                <a:gd name="T62" fmla="*/ 115 w 228"/>
                <a:gd name="T63" fmla="*/ 756 h 838"/>
                <a:gd name="T64" fmla="*/ 62 w 228"/>
                <a:gd name="T65" fmla="*/ 829 h 838"/>
                <a:gd name="T66" fmla="*/ 0 w 228"/>
                <a:gd name="T67" fmla="*/ 838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8" h="838">
                  <a:moveTo>
                    <a:pt x="0" y="838"/>
                  </a:moveTo>
                  <a:lnTo>
                    <a:pt x="3" y="836"/>
                  </a:lnTo>
                  <a:lnTo>
                    <a:pt x="12" y="827"/>
                  </a:lnTo>
                  <a:lnTo>
                    <a:pt x="26" y="811"/>
                  </a:lnTo>
                  <a:lnTo>
                    <a:pt x="42" y="789"/>
                  </a:lnTo>
                  <a:lnTo>
                    <a:pt x="62" y="761"/>
                  </a:lnTo>
                  <a:lnTo>
                    <a:pt x="82" y="727"/>
                  </a:lnTo>
                  <a:lnTo>
                    <a:pt x="104" y="685"/>
                  </a:lnTo>
                  <a:lnTo>
                    <a:pt x="125" y="638"/>
                  </a:lnTo>
                  <a:lnTo>
                    <a:pt x="144" y="583"/>
                  </a:lnTo>
                  <a:lnTo>
                    <a:pt x="161" y="521"/>
                  </a:lnTo>
                  <a:lnTo>
                    <a:pt x="173" y="453"/>
                  </a:lnTo>
                  <a:lnTo>
                    <a:pt x="180" y="377"/>
                  </a:lnTo>
                  <a:lnTo>
                    <a:pt x="181" y="293"/>
                  </a:lnTo>
                  <a:lnTo>
                    <a:pt x="176" y="203"/>
                  </a:lnTo>
                  <a:lnTo>
                    <a:pt x="162" y="105"/>
                  </a:lnTo>
                  <a:lnTo>
                    <a:pt x="140" y="0"/>
                  </a:lnTo>
                  <a:lnTo>
                    <a:pt x="143" y="5"/>
                  </a:lnTo>
                  <a:lnTo>
                    <a:pt x="150" y="20"/>
                  </a:lnTo>
                  <a:lnTo>
                    <a:pt x="161" y="43"/>
                  </a:lnTo>
                  <a:lnTo>
                    <a:pt x="173" y="75"/>
                  </a:lnTo>
                  <a:lnTo>
                    <a:pt x="187" y="114"/>
                  </a:lnTo>
                  <a:lnTo>
                    <a:pt x="200" y="160"/>
                  </a:lnTo>
                  <a:lnTo>
                    <a:pt x="211" y="211"/>
                  </a:lnTo>
                  <a:lnTo>
                    <a:pt x="221" y="269"/>
                  </a:lnTo>
                  <a:lnTo>
                    <a:pt x="227" y="331"/>
                  </a:lnTo>
                  <a:lnTo>
                    <a:pt x="228" y="396"/>
                  </a:lnTo>
                  <a:lnTo>
                    <a:pt x="222" y="464"/>
                  </a:lnTo>
                  <a:lnTo>
                    <a:pt x="210" y="535"/>
                  </a:lnTo>
                  <a:lnTo>
                    <a:pt x="188" y="607"/>
                  </a:lnTo>
                  <a:lnTo>
                    <a:pt x="158" y="682"/>
                  </a:lnTo>
                  <a:lnTo>
                    <a:pt x="115" y="756"/>
                  </a:lnTo>
                  <a:lnTo>
                    <a:pt x="62" y="829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133"/>
            <p:cNvSpPr>
              <a:spLocks/>
            </p:cNvSpPr>
            <p:nvPr/>
          </p:nvSpPr>
          <p:spPr bwMode="auto">
            <a:xfrm>
              <a:off x="1857" y="1225"/>
              <a:ext cx="134" cy="946"/>
            </a:xfrm>
            <a:custGeom>
              <a:avLst/>
              <a:gdLst>
                <a:gd name="T0" fmla="*/ 18 w 134"/>
                <a:gd name="T1" fmla="*/ 946 h 946"/>
                <a:gd name="T2" fmla="*/ 21 w 134"/>
                <a:gd name="T3" fmla="*/ 921 h 946"/>
                <a:gd name="T4" fmla="*/ 29 w 134"/>
                <a:gd name="T5" fmla="*/ 854 h 946"/>
                <a:gd name="T6" fmla="*/ 38 w 134"/>
                <a:gd name="T7" fmla="*/ 751 h 946"/>
                <a:gd name="T8" fmla="*/ 46 w 134"/>
                <a:gd name="T9" fmla="*/ 622 h 946"/>
                <a:gd name="T10" fmla="*/ 49 w 134"/>
                <a:gd name="T11" fmla="*/ 475 h 946"/>
                <a:gd name="T12" fmla="*/ 44 w 134"/>
                <a:gd name="T13" fmla="*/ 316 h 946"/>
                <a:gd name="T14" fmla="*/ 29 w 134"/>
                <a:gd name="T15" fmla="*/ 154 h 946"/>
                <a:gd name="T16" fmla="*/ 0 w 134"/>
                <a:gd name="T17" fmla="*/ 0 h 946"/>
                <a:gd name="T18" fmla="*/ 3 w 134"/>
                <a:gd name="T19" fmla="*/ 5 h 946"/>
                <a:gd name="T20" fmla="*/ 13 w 134"/>
                <a:gd name="T21" fmla="*/ 18 h 946"/>
                <a:gd name="T22" fmla="*/ 25 w 134"/>
                <a:gd name="T23" fmla="*/ 42 h 946"/>
                <a:gd name="T24" fmla="*/ 42 w 134"/>
                <a:gd name="T25" fmla="*/ 73 h 946"/>
                <a:gd name="T26" fmla="*/ 58 w 134"/>
                <a:gd name="T27" fmla="*/ 112 h 946"/>
                <a:gd name="T28" fmla="*/ 77 w 134"/>
                <a:gd name="T29" fmla="*/ 158 h 946"/>
                <a:gd name="T30" fmla="*/ 95 w 134"/>
                <a:gd name="T31" fmla="*/ 212 h 946"/>
                <a:gd name="T32" fmla="*/ 110 w 134"/>
                <a:gd name="T33" fmla="*/ 274 h 946"/>
                <a:gd name="T34" fmla="*/ 123 w 134"/>
                <a:gd name="T35" fmla="*/ 341 h 946"/>
                <a:gd name="T36" fmla="*/ 131 w 134"/>
                <a:gd name="T37" fmla="*/ 413 h 946"/>
                <a:gd name="T38" fmla="*/ 134 w 134"/>
                <a:gd name="T39" fmla="*/ 490 h 946"/>
                <a:gd name="T40" fmla="*/ 130 w 134"/>
                <a:gd name="T41" fmla="*/ 573 h 946"/>
                <a:gd name="T42" fmla="*/ 117 w 134"/>
                <a:gd name="T43" fmla="*/ 661 h 946"/>
                <a:gd name="T44" fmla="*/ 95 w 134"/>
                <a:gd name="T45" fmla="*/ 753 h 946"/>
                <a:gd name="T46" fmla="*/ 62 w 134"/>
                <a:gd name="T47" fmla="*/ 847 h 946"/>
                <a:gd name="T48" fmla="*/ 18 w 134"/>
                <a:gd name="T49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946">
                  <a:moveTo>
                    <a:pt x="18" y="946"/>
                  </a:moveTo>
                  <a:lnTo>
                    <a:pt x="21" y="921"/>
                  </a:lnTo>
                  <a:lnTo>
                    <a:pt x="29" y="854"/>
                  </a:lnTo>
                  <a:lnTo>
                    <a:pt x="38" y="751"/>
                  </a:lnTo>
                  <a:lnTo>
                    <a:pt x="46" y="622"/>
                  </a:lnTo>
                  <a:lnTo>
                    <a:pt x="49" y="475"/>
                  </a:lnTo>
                  <a:lnTo>
                    <a:pt x="44" y="316"/>
                  </a:lnTo>
                  <a:lnTo>
                    <a:pt x="29" y="154"/>
                  </a:lnTo>
                  <a:lnTo>
                    <a:pt x="0" y="0"/>
                  </a:lnTo>
                  <a:lnTo>
                    <a:pt x="3" y="5"/>
                  </a:lnTo>
                  <a:lnTo>
                    <a:pt x="13" y="18"/>
                  </a:lnTo>
                  <a:lnTo>
                    <a:pt x="25" y="42"/>
                  </a:lnTo>
                  <a:lnTo>
                    <a:pt x="42" y="73"/>
                  </a:lnTo>
                  <a:lnTo>
                    <a:pt x="58" y="112"/>
                  </a:lnTo>
                  <a:lnTo>
                    <a:pt x="77" y="158"/>
                  </a:lnTo>
                  <a:lnTo>
                    <a:pt x="95" y="212"/>
                  </a:lnTo>
                  <a:lnTo>
                    <a:pt x="110" y="274"/>
                  </a:lnTo>
                  <a:lnTo>
                    <a:pt x="123" y="341"/>
                  </a:lnTo>
                  <a:lnTo>
                    <a:pt x="131" y="413"/>
                  </a:lnTo>
                  <a:lnTo>
                    <a:pt x="134" y="490"/>
                  </a:lnTo>
                  <a:lnTo>
                    <a:pt x="130" y="573"/>
                  </a:lnTo>
                  <a:lnTo>
                    <a:pt x="117" y="661"/>
                  </a:lnTo>
                  <a:lnTo>
                    <a:pt x="95" y="753"/>
                  </a:lnTo>
                  <a:lnTo>
                    <a:pt x="62" y="847"/>
                  </a:lnTo>
                  <a:lnTo>
                    <a:pt x="18" y="946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134"/>
            <p:cNvSpPr>
              <a:spLocks/>
            </p:cNvSpPr>
            <p:nvPr/>
          </p:nvSpPr>
          <p:spPr bwMode="auto">
            <a:xfrm>
              <a:off x="533" y="1061"/>
              <a:ext cx="552" cy="1152"/>
            </a:xfrm>
            <a:custGeom>
              <a:avLst/>
              <a:gdLst>
                <a:gd name="T0" fmla="*/ 211 w 552"/>
                <a:gd name="T1" fmla="*/ 669 h 1152"/>
                <a:gd name="T2" fmla="*/ 236 w 552"/>
                <a:gd name="T3" fmla="*/ 754 h 1152"/>
                <a:gd name="T4" fmla="*/ 273 w 552"/>
                <a:gd name="T5" fmla="*/ 842 h 1152"/>
                <a:gd name="T6" fmla="*/ 323 w 552"/>
                <a:gd name="T7" fmla="*/ 931 h 1152"/>
                <a:gd name="T8" fmla="*/ 350 w 552"/>
                <a:gd name="T9" fmla="*/ 976 h 1152"/>
                <a:gd name="T10" fmla="*/ 335 w 552"/>
                <a:gd name="T11" fmla="*/ 965 h 1152"/>
                <a:gd name="T12" fmla="*/ 306 w 552"/>
                <a:gd name="T13" fmla="*/ 943 h 1152"/>
                <a:gd name="T14" fmla="*/ 268 w 552"/>
                <a:gd name="T15" fmla="*/ 910 h 1152"/>
                <a:gd name="T16" fmla="*/ 224 w 552"/>
                <a:gd name="T17" fmla="*/ 867 h 1152"/>
                <a:gd name="T18" fmla="*/ 177 w 552"/>
                <a:gd name="T19" fmla="*/ 810 h 1152"/>
                <a:gd name="T20" fmla="*/ 133 w 552"/>
                <a:gd name="T21" fmla="*/ 741 h 1152"/>
                <a:gd name="T22" fmla="*/ 92 w 552"/>
                <a:gd name="T23" fmla="*/ 661 h 1152"/>
                <a:gd name="T24" fmla="*/ 57 w 552"/>
                <a:gd name="T25" fmla="*/ 555 h 1152"/>
                <a:gd name="T26" fmla="*/ 39 w 552"/>
                <a:gd name="T27" fmla="*/ 423 h 1152"/>
                <a:gd name="T28" fmla="*/ 49 w 552"/>
                <a:gd name="T29" fmla="*/ 274 h 1152"/>
                <a:gd name="T30" fmla="*/ 92 w 552"/>
                <a:gd name="T31" fmla="*/ 98 h 1152"/>
                <a:gd name="T32" fmla="*/ 119 w 552"/>
                <a:gd name="T33" fmla="*/ 11 h 1152"/>
                <a:gd name="T34" fmla="*/ 70 w 552"/>
                <a:gd name="T35" fmla="*/ 95 h 1152"/>
                <a:gd name="T36" fmla="*/ 15 w 552"/>
                <a:gd name="T37" fmla="*/ 249 h 1152"/>
                <a:gd name="T38" fmla="*/ 1 w 552"/>
                <a:gd name="T39" fmla="*/ 458 h 1152"/>
                <a:gd name="T40" fmla="*/ 35 w 552"/>
                <a:gd name="T41" fmla="*/ 614 h 1152"/>
                <a:gd name="T42" fmla="*/ 66 w 552"/>
                <a:gd name="T43" fmla="*/ 686 h 1152"/>
                <a:gd name="T44" fmla="*/ 105 w 552"/>
                <a:gd name="T45" fmla="*/ 759 h 1152"/>
                <a:gd name="T46" fmla="*/ 156 w 552"/>
                <a:gd name="T47" fmla="*/ 831 h 1152"/>
                <a:gd name="T48" fmla="*/ 220 w 552"/>
                <a:gd name="T49" fmla="*/ 905 h 1152"/>
                <a:gd name="T50" fmla="*/ 296 w 552"/>
                <a:gd name="T51" fmla="*/ 977 h 1152"/>
                <a:gd name="T52" fmla="*/ 387 w 552"/>
                <a:gd name="T53" fmla="*/ 1048 h 1152"/>
                <a:gd name="T54" fmla="*/ 493 w 552"/>
                <a:gd name="T55" fmla="*/ 1117 h 1152"/>
                <a:gd name="T56" fmla="*/ 549 w 552"/>
                <a:gd name="T57" fmla="*/ 1149 h 1152"/>
                <a:gd name="T58" fmla="*/ 531 w 552"/>
                <a:gd name="T59" fmla="*/ 1128 h 1152"/>
                <a:gd name="T60" fmla="*/ 500 w 552"/>
                <a:gd name="T61" fmla="*/ 1087 h 1152"/>
                <a:gd name="T62" fmla="*/ 457 w 552"/>
                <a:gd name="T63" fmla="*/ 1030 h 1152"/>
                <a:gd name="T64" fmla="*/ 409 w 552"/>
                <a:gd name="T65" fmla="*/ 957 h 1152"/>
                <a:gd name="T66" fmla="*/ 360 w 552"/>
                <a:gd name="T67" fmla="*/ 873 h 1152"/>
                <a:gd name="T68" fmla="*/ 310 w 552"/>
                <a:gd name="T69" fmla="*/ 779 h 1152"/>
                <a:gd name="T70" fmla="*/ 266 w 552"/>
                <a:gd name="T71" fmla="*/ 677 h 1152"/>
                <a:gd name="T72" fmla="*/ 233 w 552"/>
                <a:gd name="T73" fmla="*/ 561 h 1152"/>
                <a:gd name="T74" fmla="*/ 218 w 552"/>
                <a:gd name="T75" fmla="*/ 435 h 1152"/>
                <a:gd name="T76" fmla="*/ 225 w 552"/>
                <a:gd name="T77" fmla="*/ 308 h 1152"/>
                <a:gd name="T78" fmla="*/ 253 w 552"/>
                <a:gd name="T79" fmla="*/ 189 h 1152"/>
                <a:gd name="T80" fmla="*/ 269 w 552"/>
                <a:gd name="T81" fmla="*/ 141 h 1152"/>
                <a:gd name="T82" fmla="*/ 239 w 552"/>
                <a:gd name="T83" fmla="*/ 214 h 1152"/>
                <a:gd name="T84" fmla="*/ 203 w 552"/>
                <a:gd name="T85" fmla="*/ 345 h 1152"/>
                <a:gd name="T86" fmla="*/ 191 w 552"/>
                <a:gd name="T87" fmla="*/ 524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2" h="1152">
                  <a:moveTo>
                    <a:pt x="203" y="628"/>
                  </a:moveTo>
                  <a:lnTo>
                    <a:pt x="211" y="669"/>
                  </a:lnTo>
                  <a:lnTo>
                    <a:pt x="222" y="711"/>
                  </a:lnTo>
                  <a:lnTo>
                    <a:pt x="236" y="754"/>
                  </a:lnTo>
                  <a:lnTo>
                    <a:pt x="254" y="797"/>
                  </a:lnTo>
                  <a:lnTo>
                    <a:pt x="273" y="842"/>
                  </a:lnTo>
                  <a:lnTo>
                    <a:pt x="296" y="887"/>
                  </a:lnTo>
                  <a:lnTo>
                    <a:pt x="323" y="931"/>
                  </a:lnTo>
                  <a:lnTo>
                    <a:pt x="353" y="977"/>
                  </a:lnTo>
                  <a:lnTo>
                    <a:pt x="350" y="976"/>
                  </a:lnTo>
                  <a:lnTo>
                    <a:pt x="345" y="972"/>
                  </a:lnTo>
                  <a:lnTo>
                    <a:pt x="335" y="965"/>
                  </a:lnTo>
                  <a:lnTo>
                    <a:pt x="321" y="956"/>
                  </a:lnTo>
                  <a:lnTo>
                    <a:pt x="306" y="943"/>
                  </a:lnTo>
                  <a:lnTo>
                    <a:pt x="287" y="929"/>
                  </a:lnTo>
                  <a:lnTo>
                    <a:pt x="268" y="910"/>
                  </a:lnTo>
                  <a:lnTo>
                    <a:pt x="246" y="890"/>
                  </a:lnTo>
                  <a:lnTo>
                    <a:pt x="224" y="867"/>
                  </a:lnTo>
                  <a:lnTo>
                    <a:pt x="200" y="839"/>
                  </a:lnTo>
                  <a:lnTo>
                    <a:pt x="177" y="810"/>
                  </a:lnTo>
                  <a:lnTo>
                    <a:pt x="155" y="778"/>
                  </a:lnTo>
                  <a:lnTo>
                    <a:pt x="133" y="741"/>
                  </a:lnTo>
                  <a:lnTo>
                    <a:pt x="111" y="703"/>
                  </a:lnTo>
                  <a:lnTo>
                    <a:pt x="92" y="661"/>
                  </a:lnTo>
                  <a:lnTo>
                    <a:pt x="75" y="615"/>
                  </a:lnTo>
                  <a:lnTo>
                    <a:pt x="57" y="555"/>
                  </a:lnTo>
                  <a:lnTo>
                    <a:pt x="45" y="490"/>
                  </a:lnTo>
                  <a:lnTo>
                    <a:pt x="39" y="423"/>
                  </a:lnTo>
                  <a:lnTo>
                    <a:pt x="41" y="351"/>
                  </a:lnTo>
                  <a:lnTo>
                    <a:pt x="49" y="274"/>
                  </a:lnTo>
                  <a:lnTo>
                    <a:pt x="66" y="190"/>
                  </a:lnTo>
                  <a:lnTo>
                    <a:pt x="92" y="98"/>
                  </a:lnTo>
                  <a:lnTo>
                    <a:pt x="127" y="0"/>
                  </a:lnTo>
                  <a:lnTo>
                    <a:pt x="119" y="11"/>
                  </a:lnTo>
                  <a:lnTo>
                    <a:pt x="97" y="43"/>
                  </a:lnTo>
                  <a:lnTo>
                    <a:pt x="70" y="95"/>
                  </a:lnTo>
                  <a:lnTo>
                    <a:pt x="39" y="165"/>
                  </a:lnTo>
                  <a:lnTo>
                    <a:pt x="15" y="249"/>
                  </a:lnTo>
                  <a:lnTo>
                    <a:pt x="0" y="347"/>
                  </a:lnTo>
                  <a:lnTo>
                    <a:pt x="1" y="458"/>
                  </a:lnTo>
                  <a:lnTo>
                    <a:pt x="24" y="578"/>
                  </a:lnTo>
                  <a:lnTo>
                    <a:pt x="35" y="614"/>
                  </a:lnTo>
                  <a:lnTo>
                    <a:pt x="49" y="650"/>
                  </a:lnTo>
                  <a:lnTo>
                    <a:pt x="66" y="686"/>
                  </a:lnTo>
                  <a:lnTo>
                    <a:pt x="85" y="723"/>
                  </a:lnTo>
                  <a:lnTo>
                    <a:pt x="105" y="759"/>
                  </a:lnTo>
                  <a:lnTo>
                    <a:pt x="130" y="795"/>
                  </a:lnTo>
                  <a:lnTo>
                    <a:pt x="156" y="831"/>
                  </a:lnTo>
                  <a:lnTo>
                    <a:pt x="187" y="868"/>
                  </a:lnTo>
                  <a:lnTo>
                    <a:pt x="220" y="905"/>
                  </a:lnTo>
                  <a:lnTo>
                    <a:pt x="257" y="940"/>
                  </a:lnTo>
                  <a:lnTo>
                    <a:pt x="296" y="977"/>
                  </a:lnTo>
                  <a:lnTo>
                    <a:pt x="340" y="1013"/>
                  </a:lnTo>
                  <a:lnTo>
                    <a:pt x="387" y="1048"/>
                  </a:lnTo>
                  <a:lnTo>
                    <a:pt x="438" y="1083"/>
                  </a:lnTo>
                  <a:lnTo>
                    <a:pt x="493" y="1117"/>
                  </a:lnTo>
                  <a:lnTo>
                    <a:pt x="552" y="1152"/>
                  </a:lnTo>
                  <a:lnTo>
                    <a:pt x="549" y="1149"/>
                  </a:lnTo>
                  <a:lnTo>
                    <a:pt x="542" y="1141"/>
                  </a:lnTo>
                  <a:lnTo>
                    <a:pt x="531" y="1128"/>
                  </a:lnTo>
                  <a:lnTo>
                    <a:pt x="518" y="1110"/>
                  </a:lnTo>
                  <a:lnTo>
                    <a:pt x="500" y="1087"/>
                  </a:lnTo>
                  <a:lnTo>
                    <a:pt x="479" y="1060"/>
                  </a:lnTo>
                  <a:lnTo>
                    <a:pt x="457" y="1030"/>
                  </a:lnTo>
                  <a:lnTo>
                    <a:pt x="434" y="995"/>
                  </a:lnTo>
                  <a:lnTo>
                    <a:pt x="409" y="957"/>
                  </a:lnTo>
                  <a:lnTo>
                    <a:pt x="384" y="917"/>
                  </a:lnTo>
                  <a:lnTo>
                    <a:pt x="360" y="873"/>
                  </a:lnTo>
                  <a:lnTo>
                    <a:pt x="334" y="826"/>
                  </a:lnTo>
                  <a:lnTo>
                    <a:pt x="310" y="779"/>
                  </a:lnTo>
                  <a:lnTo>
                    <a:pt x="287" y="728"/>
                  </a:lnTo>
                  <a:lnTo>
                    <a:pt x="266" y="677"/>
                  </a:lnTo>
                  <a:lnTo>
                    <a:pt x="248" y="623"/>
                  </a:lnTo>
                  <a:lnTo>
                    <a:pt x="233" y="561"/>
                  </a:lnTo>
                  <a:lnTo>
                    <a:pt x="222" y="498"/>
                  </a:lnTo>
                  <a:lnTo>
                    <a:pt x="218" y="435"/>
                  </a:lnTo>
                  <a:lnTo>
                    <a:pt x="218" y="371"/>
                  </a:lnTo>
                  <a:lnTo>
                    <a:pt x="225" y="308"/>
                  </a:lnTo>
                  <a:lnTo>
                    <a:pt x="236" y="248"/>
                  </a:lnTo>
                  <a:lnTo>
                    <a:pt x="253" y="189"/>
                  </a:lnTo>
                  <a:lnTo>
                    <a:pt x="274" y="132"/>
                  </a:lnTo>
                  <a:lnTo>
                    <a:pt x="269" y="141"/>
                  </a:lnTo>
                  <a:lnTo>
                    <a:pt x="257" y="169"/>
                  </a:lnTo>
                  <a:lnTo>
                    <a:pt x="239" y="214"/>
                  </a:lnTo>
                  <a:lnTo>
                    <a:pt x="220" y="273"/>
                  </a:lnTo>
                  <a:lnTo>
                    <a:pt x="203" y="345"/>
                  </a:lnTo>
                  <a:lnTo>
                    <a:pt x="192" y="430"/>
                  </a:lnTo>
                  <a:lnTo>
                    <a:pt x="191" y="524"/>
                  </a:lnTo>
                  <a:lnTo>
                    <a:pt x="203" y="628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135"/>
            <p:cNvSpPr>
              <a:spLocks/>
            </p:cNvSpPr>
            <p:nvPr/>
          </p:nvSpPr>
          <p:spPr bwMode="auto">
            <a:xfrm>
              <a:off x="1025" y="874"/>
              <a:ext cx="287" cy="70"/>
            </a:xfrm>
            <a:custGeom>
              <a:avLst/>
              <a:gdLst>
                <a:gd name="T0" fmla="*/ 287 w 287"/>
                <a:gd name="T1" fmla="*/ 4 h 70"/>
                <a:gd name="T2" fmla="*/ 285 w 287"/>
                <a:gd name="T3" fmla="*/ 4 h 70"/>
                <a:gd name="T4" fmla="*/ 280 w 287"/>
                <a:gd name="T5" fmla="*/ 4 h 70"/>
                <a:gd name="T6" fmla="*/ 272 w 287"/>
                <a:gd name="T7" fmla="*/ 6 h 70"/>
                <a:gd name="T8" fmla="*/ 262 w 287"/>
                <a:gd name="T9" fmla="*/ 7 h 70"/>
                <a:gd name="T10" fmla="*/ 248 w 287"/>
                <a:gd name="T11" fmla="*/ 8 h 70"/>
                <a:gd name="T12" fmla="*/ 233 w 287"/>
                <a:gd name="T13" fmla="*/ 10 h 70"/>
                <a:gd name="T14" fmla="*/ 215 w 287"/>
                <a:gd name="T15" fmla="*/ 12 h 70"/>
                <a:gd name="T16" fmla="*/ 195 w 287"/>
                <a:gd name="T17" fmla="*/ 15 h 70"/>
                <a:gd name="T18" fmla="*/ 174 w 287"/>
                <a:gd name="T19" fmla="*/ 19 h 70"/>
                <a:gd name="T20" fmla="*/ 152 w 287"/>
                <a:gd name="T21" fmla="*/ 24 h 70"/>
                <a:gd name="T22" fmla="*/ 127 w 287"/>
                <a:gd name="T23" fmla="*/ 29 h 70"/>
                <a:gd name="T24" fmla="*/ 103 w 287"/>
                <a:gd name="T25" fmla="*/ 36 h 70"/>
                <a:gd name="T26" fmla="*/ 78 w 287"/>
                <a:gd name="T27" fmla="*/ 42 h 70"/>
                <a:gd name="T28" fmla="*/ 52 w 287"/>
                <a:gd name="T29" fmla="*/ 50 h 70"/>
                <a:gd name="T30" fmla="*/ 26 w 287"/>
                <a:gd name="T31" fmla="*/ 59 h 70"/>
                <a:gd name="T32" fmla="*/ 0 w 287"/>
                <a:gd name="T33" fmla="*/ 70 h 70"/>
                <a:gd name="T34" fmla="*/ 1 w 287"/>
                <a:gd name="T35" fmla="*/ 69 h 70"/>
                <a:gd name="T36" fmla="*/ 5 w 287"/>
                <a:gd name="T37" fmla="*/ 66 h 70"/>
                <a:gd name="T38" fmla="*/ 11 w 287"/>
                <a:gd name="T39" fmla="*/ 62 h 70"/>
                <a:gd name="T40" fmla="*/ 20 w 287"/>
                <a:gd name="T41" fmla="*/ 57 h 70"/>
                <a:gd name="T42" fmla="*/ 31 w 287"/>
                <a:gd name="T43" fmla="*/ 50 h 70"/>
                <a:gd name="T44" fmla="*/ 45 w 287"/>
                <a:gd name="T45" fmla="*/ 42 h 70"/>
                <a:gd name="T46" fmla="*/ 60 w 287"/>
                <a:gd name="T47" fmla="*/ 36 h 70"/>
                <a:gd name="T48" fmla="*/ 78 w 287"/>
                <a:gd name="T49" fmla="*/ 28 h 70"/>
                <a:gd name="T50" fmla="*/ 97 w 287"/>
                <a:gd name="T51" fmla="*/ 20 h 70"/>
                <a:gd name="T52" fmla="*/ 119 w 287"/>
                <a:gd name="T53" fmla="*/ 13 h 70"/>
                <a:gd name="T54" fmla="*/ 143 w 287"/>
                <a:gd name="T55" fmla="*/ 8 h 70"/>
                <a:gd name="T56" fmla="*/ 169 w 287"/>
                <a:gd name="T57" fmla="*/ 4 h 70"/>
                <a:gd name="T58" fmla="*/ 196 w 287"/>
                <a:gd name="T59" fmla="*/ 2 h 70"/>
                <a:gd name="T60" fmla="*/ 225 w 287"/>
                <a:gd name="T61" fmla="*/ 0 h 70"/>
                <a:gd name="T62" fmla="*/ 255 w 287"/>
                <a:gd name="T63" fmla="*/ 0 h 70"/>
                <a:gd name="T64" fmla="*/ 287 w 287"/>
                <a:gd name="T65" fmla="*/ 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7" h="70">
                  <a:moveTo>
                    <a:pt x="287" y="4"/>
                  </a:moveTo>
                  <a:lnTo>
                    <a:pt x="285" y="4"/>
                  </a:lnTo>
                  <a:lnTo>
                    <a:pt x="280" y="4"/>
                  </a:lnTo>
                  <a:lnTo>
                    <a:pt x="272" y="6"/>
                  </a:lnTo>
                  <a:lnTo>
                    <a:pt x="262" y="7"/>
                  </a:lnTo>
                  <a:lnTo>
                    <a:pt x="248" y="8"/>
                  </a:lnTo>
                  <a:lnTo>
                    <a:pt x="233" y="10"/>
                  </a:lnTo>
                  <a:lnTo>
                    <a:pt x="215" y="12"/>
                  </a:lnTo>
                  <a:lnTo>
                    <a:pt x="195" y="15"/>
                  </a:lnTo>
                  <a:lnTo>
                    <a:pt x="174" y="19"/>
                  </a:lnTo>
                  <a:lnTo>
                    <a:pt x="152" y="24"/>
                  </a:lnTo>
                  <a:lnTo>
                    <a:pt x="127" y="29"/>
                  </a:lnTo>
                  <a:lnTo>
                    <a:pt x="103" y="36"/>
                  </a:lnTo>
                  <a:lnTo>
                    <a:pt x="78" y="42"/>
                  </a:lnTo>
                  <a:lnTo>
                    <a:pt x="52" y="50"/>
                  </a:lnTo>
                  <a:lnTo>
                    <a:pt x="26" y="59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5" y="66"/>
                  </a:lnTo>
                  <a:lnTo>
                    <a:pt x="11" y="62"/>
                  </a:lnTo>
                  <a:lnTo>
                    <a:pt x="20" y="57"/>
                  </a:lnTo>
                  <a:lnTo>
                    <a:pt x="31" y="50"/>
                  </a:lnTo>
                  <a:lnTo>
                    <a:pt x="45" y="42"/>
                  </a:lnTo>
                  <a:lnTo>
                    <a:pt x="60" y="36"/>
                  </a:lnTo>
                  <a:lnTo>
                    <a:pt x="78" y="28"/>
                  </a:lnTo>
                  <a:lnTo>
                    <a:pt x="97" y="20"/>
                  </a:lnTo>
                  <a:lnTo>
                    <a:pt x="119" y="13"/>
                  </a:lnTo>
                  <a:lnTo>
                    <a:pt x="143" y="8"/>
                  </a:lnTo>
                  <a:lnTo>
                    <a:pt x="169" y="4"/>
                  </a:lnTo>
                  <a:lnTo>
                    <a:pt x="196" y="2"/>
                  </a:lnTo>
                  <a:lnTo>
                    <a:pt x="225" y="0"/>
                  </a:lnTo>
                  <a:lnTo>
                    <a:pt x="255" y="0"/>
                  </a:lnTo>
                  <a:lnTo>
                    <a:pt x="287" y="4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136"/>
            <p:cNvSpPr>
              <a:spLocks/>
            </p:cNvSpPr>
            <p:nvPr/>
          </p:nvSpPr>
          <p:spPr bwMode="auto">
            <a:xfrm>
              <a:off x="1030" y="1267"/>
              <a:ext cx="169" cy="738"/>
            </a:xfrm>
            <a:custGeom>
              <a:avLst/>
              <a:gdLst>
                <a:gd name="T0" fmla="*/ 65 w 169"/>
                <a:gd name="T1" fmla="*/ 0 h 738"/>
                <a:gd name="T2" fmla="*/ 61 w 169"/>
                <a:gd name="T3" fmla="*/ 13 h 738"/>
                <a:gd name="T4" fmla="*/ 52 w 169"/>
                <a:gd name="T5" fmla="*/ 49 h 738"/>
                <a:gd name="T6" fmla="*/ 45 w 169"/>
                <a:gd name="T7" fmla="*/ 111 h 738"/>
                <a:gd name="T8" fmla="*/ 41 w 169"/>
                <a:gd name="T9" fmla="*/ 195 h 738"/>
                <a:gd name="T10" fmla="*/ 48 w 169"/>
                <a:gd name="T11" fmla="*/ 300 h 738"/>
                <a:gd name="T12" fmla="*/ 69 w 169"/>
                <a:gd name="T13" fmla="*/ 427 h 738"/>
                <a:gd name="T14" fmla="*/ 107 w 169"/>
                <a:gd name="T15" fmla="*/ 573 h 738"/>
                <a:gd name="T16" fmla="*/ 169 w 169"/>
                <a:gd name="T17" fmla="*/ 738 h 738"/>
                <a:gd name="T18" fmla="*/ 166 w 169"/>
                <a:gd name="T19" fmla="*/ 734 h 738"/>
                <a:gd name="T20" fmla="*/ 157 w 169"/>
                <a:gd name="T21" fmla="*/ 721 h 738"/>
                <a:gd name="T22" fmla="*/ 143 w 169"/>
                <a:gd name="T23" fmla="*/ 702 h 738"/>
                <a:gd name="T24" fmla="*/ 127 w 169"/>
                <a:gd name="T25" fmla="*/ 674 h 738"/>
                <a:gd name="T26" fmla="*/ 106 w 169"/>
                <a:gd name="T27" fmla="*/ 640 h 738"/>
                <a:gd name="T28" fmla="*/ 85 w 169"/>
                <a:gd name="T29" fmla="*/ 601 h 738"/>
                <a:gd name="T30" fmla="*/ 65 w 169"/>
                <a:gd name="T31" fmla="*/ 556 h 738"/>
                <a:gd name="T32" fmla="*/ 45 w 169"/>
                <a:gd name="T33" fmla="*/ 506 h 738"/>
                <a:gd name="T34" fmla="*/ 28 w 169"/>
                <a:gd name="T35" fmla="*/ 451 h 738"/>
                <a:gd name="T36" fmla="*/ 14 w 169"/>
                <a:gd name="T37" fmla="*/ 393 h 738"/>
                <a:gd name="T38" fmla="*/ 4 w 169"/>
                <a:gd name="T39" fmla="*/ 333 h 738"/>
                <a:gd name="T40" fmla="*/ 0 w 169"/>
                <a:gd name="T41" fmla="*/ 269 h 738"/>
                <a:gd name="T42" fmla="*/ 3 w 169"/>
                <a:gd name="T43" fmla="*/ 203 h 738"/>
                <a:gd name="T44" fmla="*/ 14 w 169"/>
                <a:gd name="T45" fmla="*/ 136 h 738"/>
                <a:gd name="T46" fmla="*/ 34 w 169"/>
                <a:gd name="T47" fmla="*/ 68 h 738"/>
                <a:gd name="T48" fmla="*/ 65 w 169"/>
                <a:gd name="T4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9" h="738">
                  <a:moveTo>
                    <a:pt x="65" y="0"/>
                  </a:moveTo>
                  <a:lnTo>
                    <a:pt x="61" y="13"/>
                  </a:lnTo>
                  <a:lnTo>
                    <a:pt x="52" y="49"/>
                  </a:lnTo>
                  <a:lnTo>
                    <a:pt x="45" y="111"/>
                  </a:lnTo>
                  <a:lnTo>
                    <a:pt x="41" y="195"/>
                  </a:lnTo>
                  <a:lnTo>
                    <a:pt x="48" y="300"/>
                  </a:lnTo>
                  <a:lnTo>
                    <a:pt x="69" y="427"/>
                  </a:lnTo>
                  <a:lnTo>
                    <a:pt x="107" y="573"/>
                  </a:lnTo>
                  <a:lnTo>
                    <a:pt x="169" y="738"/>
                  </a:lnTo>
                  <a:lnTo>
                    <a:pt x="166" y="734"/>
                  </a:lnTo>
                  <a:lnTo>
                    <a:pt x="157" y="721"/>
                  </a:lnTo>
                  <a:lnTo>
                    <a:pt x="143" y="702"/>
                  </a:lnTo>
                  <a:lnTo>
                    <a:pt x="127" y="674"/>
                  </a:lnTo>
                  <a:lnTo>
                    <a:pt x="106" y="640"/>
                  </a:lnTo>
                  <a:lnTo>
                    <a:pt x="85" y="601"/>
                  </a:lnTo>
                  <a:lnTo>
                    <a:pt x="65" y="556"/>
                  </a:lnTo>
                  <a:lnTo>
                    <a:pt x="45" y="506"/>
                  </a:lnTo>
                  <a:lnTo>
                    <a:pt x="28" y="451"/>
                  </a:lnTo>
                  <a:lnTo>
                    <a:pt x="14" y="393"/>
                  </a:lnTo>
                  <a:lnTo>
                    <a:pt x="4" y="333"/>
                  </a:lnTo>
                  <a:lnTo>
                    <a:pt x="0" y="269"/>
                  </a:lnTo>
                  <a:lnTo>
                    <a:pt x="3" y="203"/>
                  </a:lnTo>
                  <a:lnTo>
                    <a:pt x="14" y="136"/>
                  </a:lnTo>
                  <a:lnTo>
                    <a:pt x="34" y="6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137"/>
            <p:cNvSpPr>
              <a:spLocks/>
            </p:cNvSpPr>
            <p:nvPr/>
          </p:nvSpPr>
          <p:spPr bwMode="auto">
            <a:xfrm>
              <a:off x="1526" y="1299"/>
              <a:ext cx="37" cy="731"/>
            </a:xfrm>
            <a:custGeom>
              <a:avLst/>
              <a:gdLst>
                <a:gd name="T0" fmla="*/ 37 w 37"/>
                <a:gd name="T1" fmla="*/ 0 h 731"/>
                <a:gd name="T2" fmla="*/ 36 w 37"/>
                <a:gd name="T3" fmla="*/ 95 h 731"/>
                <a:gd name="T4" fmla="*/ 33 w 37"/>
                <a:gd name="T5" fmla="*/ 313 h 731"/>
                <a:gd name="T6" fmla="*/ 30 w 37"/>
                <a:gd name="T7" fmla="*/ 557 h 731"/>
                <a:gd name="T8" fmla="*/ 29 w 37"/>
                <a:gd name="T9" fmla="*/ 731 h 731"/>
                <a:gd name="T10" fmla="*/ 26 w 37"/>
                <a:gd name="T11" fmla="*/ 706 h 731"/>
                <a:gd name="T12" fmla="*/ 19 w 37"/>
                <a:gd name="T13" fmla="*/ 639 h 731"/>
                <a:gd name="T14" fmla="*/ 11 w 37"/>
                <a:gd name="T15" fmla="*/ 541 h 731"/>
                <a:gd name="T16" fmla="*/ 4 w 37"/>
                <a:gd name="T17" fmla="*/ 424 h 731"/>
                <a:gd name="T18" fmla="*/ 0 w 37"/>
                <a:gd name="T19" fmla="*/ 301 h 731"/>
                <a:gd name="T20" fmla="*/ 3 w 37"/>
                <a:gd name="T21" fmla="*/ 181 h 731"/>
                <a:gd name="T22" fmla="*/ 14 w 37"/>
                <a:gd name="T23" fmla="*/ 77 h 731"/>
                <a:gd name="T24" fmla="*/ 37 w 37"/>
                <a:gd name="T2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731">
                  <a:moveTo>
                    <a:pt x="37" y="0"/>
                  </a:moveTo>
                  <a:lnTo>
                    <a:pt x="36" y="95"/>
                  </a:lnTo>
                  <a:lnTo>
                    <a:pt x="33" y="313"/>
                  </a:lnTo>
                  <a:lnTo>
                    <a:pt x="30" y="557"/>
                  </a:lnTo>
                  <a:lnTo>
                    <a:pt x="29" y="731"/>
                  </a:lnTo>
                  <a:lnTo>
                    <a:pt x="26" y="706"/>
                  </a:lnTo>
                  <a:lnTo>
                    <a:pt x="19" y="639"/>
                  </a:lnTo>
                  <a:lnTo>
                    <a:pt x="11" y="541"/>
                  </a:lnTo>
                  <a:lnTo>
                    <a:pt x="4" y="424"/>
                  </a:lnTo>
                  <a:lnTo>
                    <a:pt x="0" y="301"/>
                  </a:lnTo>
                  <a:lnTo>
                    <a:pt x="3" y="181"/>
                  </a:lnTo>
                  <a:lnTo>
                    <a:pt x="14" y="7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138"/>
            <p:cNvSpPr>
              <a:spLocks/>
            </p:cNvSpPr>
            <p:nvPr/>
          </p:nvSpPr>
          <p:spPr bwMode="auto">
            <a:xfrm>
              <a:off x="1398" y="844"/>
              <a:ext cx="486" cy="83"/>
            </a:xfrm>
            <a:custGeom>
              <a:avLst/>
              <a:gdLst>
                <a:gd name="T0" fmla="*/ 113 w 486"/>
                <a:gd name="T1" fmla="*/ 34 h 83"/>
                <a:gd name="T2" fmla="*/ 110 w 486"/>
                <a:gd name="T3" fmla="*/ 36 h 83"/>
                <a:gd name="T4" fmla="*/ 102 w 486"/>
                <a:gd name="T5" fmla="*/ 37 h 83"/>
                <a:gd name="T6" fmla="*/ 88 w 486"/>
                <a:gd name="T7" fmla="*/ 41 h 83"/>
                <a:gd name="T8" fmla="*/ 73 w 486"/>
                <a:gd name="T9" fmla="*/ 46 h 83"/>
                <a:gd name="T10" fmla="*/ 55 w 486"/>
                <a:gd name="T11" fmla="*/ 53 h 83"/>
                <a:gd name="T12" fmla="*/ 36 w 486"/>
                <a:gd name="T13" fmla="*/ 62 h 83"/>
                <a:gd name="T14" fmla="*/ 18 w 486"/>
                <a:gd name="T15" fmla="*/ 71 h 83"/>
                <a:gd name="T16" fmla="*/ 0 w 486"/>
                <a:gd name="T17" fmla="*/ 83 h 83"/>
                <a:gd name="T18" fmla="*/ 5 w 486"/>
                <a:gd name="T19" fmla="*/ 80 h 83"/>
                <a:gd name="T20" fmla="*/ 14 w 486"/>
                <a:gd name="T21" fmla="*/ 75 h 83"/>
                <a:gd name="T22" fmla="*/ 32 w 486"/>
                <a:gd name="T23" fmla="*/ 68 h 83"/>
                <a:gd name="T24" fmla="*/ 53 w 486"/>
                <a:gd name="T25" fmla="*/ 61 h 83"/>
                <a:gd name="T26" fmla="*/ 79 w 486"/>
                <a:gd name="T27" fmla="*/ 54 h 83"/>
                <a:gd name="T28" fmla="*/ 109 w 486"/>
                <a:gd name="T29" fmla="*/ 49 h 83"/>
                <a:gd name="T30" fmla="*/ 141 w 486"/>
                <a:gd name="T31" fmla="*/ 47 h 83"/>
                <a:gd name="T32" fmla="*/ 175 w 486"/>
                <a:gd name="T33" fmla="*/ 50 h 83"/>
                <a:gd name="T34" fmla="*/ 183 w 486"/>
                <a:gd name="T35" fmla="*/ 83 h 83"/>
                <a:gd name="T36" fmla="*/ 227 w 486"/>
                <a:gd name="T37" fmla="*/ 50 h 83"/>
                <a:gd name="T38" fmla="*/ 231 w 486"/>
                <a:gd name="T39" fmla="*/ 50 h 83"/>
                <a:gd name="T40" fmla="*/ 241 w 486"/>
                <a:gd name="T41" fmla="*/ 50 h 83"/>
                <a:gd name="T42" fmla="*/ 256 w 486"/>
                <a:gd name="T43" fmla="*/ 51 h 83"/>
                <a:gd name="T44" fmla="*/ 275 w 486"/>
                <a:gd name="T45" fmla="*/ 53 h 83"/>
                <a:gd name="T46" fmla="*/ 295 w 486"/>
                <a:gd name="T47" fmla="*/ 57 h 83"/>
                <a:gd name="T48" fmla="*/ 314 w 486"/>
                <a:gd name="T49" fmla="*/ 61 h 83"/>
                <a:gd name="T50" fmla="*/ 332 w 486"/>
                <a:gd name="T51" fmla="*/ 67 h 83"/>
                <a:gd name="T52" fmla="*/ 347 w 486"/>
                <a:gd name="T53" fmla="*/ 75 h 83"/>
                <a:gd name="T54" fmla="*/ 356 w 486"/>
                <a:gd name="T55" fmla="*/ 34 h 83"/>
                <a:gd name="T56" fmla="*/ 360 w 486"/>
                <a:gd name="T57" fmla="*/ 34 h 83"/>
                <a:gd name="T58" fmla="*/ 370 w 486"/>
                <a:gd name="T59" fmla="*/ 33 h 83"/>
                <a:gd name="T60" fmla="*/ 387 w 486"/>
                <a:gd name="T61" fmla="*/ 33 h 83"/>
                <a:gd name="T62" fmla="*/ 404 w 486"/>
                <a:gd name="T63" fmla="*/ 33 h 83"/>
                <a:gd name="T64" fmla="*/ 426 w 486"/>
                <a:gd name="T65" fmla="*/ 34 h 83"/>
                <a:gd name="T66" fmla="*/ 447 w 486"/>
                <a:gd name="T67" fmla="*/ 37 h 83"/>
                <a:gd name="T68" fmla="*/ 468 w 486"/>
                <a:gd name="T69" fmla="*/ 42 h 83"/>
                <a:gd name="T70" fmla="*/ 486 w 486"/>
                <a:gd name="T71" fmla="*/ 50 h 83"/>
                <a:gd name="T72" fmla="*/ 484 w 486"/>
                <a:gd name="T73" fmla="*/ 49 h 83"/>
                <a:gd name="T74" fmla="*/ 481 w 486"/>
                <a:gd name="T75" fmla="*/ 46 h 83"/>
                <a:gd name="T76" fmla="*/ 477 w 486"/>
                <a:gd name="T77" fmla="*/ 41 h 83"/>
                <a:gd name="T78" fmla="*/ 470 w 486"/>
                <a:gd name="T79" fmla="*/ 36 h 83"/>
                <a:gd name="T80" fmla="*/ 461 w 486"/>
                <a:gd name="T81" fmla="*/ 29 h 83"/>
                <a:gd name="T82" fmla="*/ 448 w 486"/>
                <a:gd name="T83" fmla="*/ 22 h 83"/>
                <a:gd name="T84" fmla="*/ 432 w 486"/>
                <a:gd name="T85" fmla="*/ 16 h 83"/>
                <a:gd name="T86" fmla="*/ 413 w 486"/>
                <a:gd name="T87" fmla="*/ 11 h 83"/>
                <a:gd name="T88" fmla="*/ 391 w 486"/>
                <a:gd name="T89" fmla="*/ 5 h 83"/>
                <a:gd name="T90" fmla="*/ 365 w 486"/>
                <a:gd name="T91" fmla="*/ 3 h 83"/>
                <a:gd name="T92" fmla="*/ 334 w 486"/>
                <a:gd name="T93" fmla="*/ 0 h 83"/>
                <a:gd name="T94" fmla="*/ 300 w 486"/>
                <a:gd name="T95" fmla="*/ 1 h 83"/>
                <a:gd name="T96" fmla="*/ 260 w 486"/>
                <a:gd name="T97" fmla="*/ 4 h 83"/>
                <a:gd name="T98" fmla="*/ 216 w 486"/>
                <a:gd name="T99" fmla="*/ 11 h 83"/>
                <a:gd name="T100" fmla="*/ 167 w 486"/>
                <a:gd name="T101" fmla="*/ 21 h 83"/>
                <a:gd name="T102" fmla="*/ 113 w 486"/>
                <a:gd name="T103" fmla="*/ 3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6" h="83">
                  <a:moveTo>
                    <a:pt x="113" y="34"/>
                  </a:moveTo>
                  <a:lnTo>
                    <a:pt x="110" y="36"/>
                  </a:lnTo>
                  <a:lnTo>
                    <a:pt x="102" y="37"/>
                  </a:lnTo>
                  <a:lnTo>
                    <a:pt x="88" y="41"/>
                  </a:lnTo>
                  <a:lnTo>
                    <a:pt x="73" y="46"/>
                  </a:lnTo>
                  <a:lnTo>
                    <a:pt x="55" y="53"/>
                  </a:lnTo>
                  <a:lnTo>
                    <a:pt x="36" y="62"/>
                  </a:lnTo>
                  <a:lnTo>
                    <a:pt x="18" y="71"/>
                  </a:lnTo>
                  <a:lnTo>
                    <a:pt x="0" y="83"/>
                  </a:lnTo>
                  <a:lnTo>
                    <a:pt x="5" y="80"/>
                  </a:lnTo>
                  <a:lnTo>
                    <a:pt x="14" y="75"/>
                  </a:lnTo>
                  <a:lnTo>
                    <a:pt x="32" y="68"/>
                  </a:lnTo>
                  <a:lnTo>
                    <a:pt x="53" y="61"/>
                  </a:lnTo>
                  <a:lnTo>
                    <a:pt x="79" y="54"/>
                  </a:lnTo>
                  <a:lnTo>
                    <a:pt x="109" y="49"/>
                  </a:lnTo>
                  <a:lnTo>
                    <a:pt x="141" y="47"/>
                  </a:lnTo>
                  <a:lnTo>
                    <a:pt x="175" y="50"/>
                  </a:lnTo>
                  <a:lnTo>
                    <a:pt x="183" y="83"/>
                  </a:lnTo>
                  <a:lnTo>
                    <a:pt x="227" y="50"/>
                  </a:lnTo>
                  <a:lnTo>
                    <a:pt x="231" y="50"/>
                  </a:lnTo>
                  <a:lnTo>
                    <a:pt x="241" y="50"/>
                  </a:lnTo>
                  <a:lnTo>
                    <a:pt x="256" y="51"/>
                  </a:lnTo>
                  <a:lnTo>
                    <a:pt x="275" y="53"/>
                  </a:lnTo>
                  <a:lnTo>
                    <a:pt x="295" y="57"/>
                  </a:lnTo>
                  <a:lnTo>
                    <a:pt x="314" y="61"/>
                  </a:lnTo>
                  <a:lnTo>
                    <a:pt x="332" y="67"/>
                  </a:lnTo>
                  <a:lnTo>
                    <a:pt x="347" y="75"/>
                  </a:lnTo>
                  <a:lnTo>
                    <a:pt x="356" y="34"/>
                  </a:lnTo>
                  <a:lnTo>
                    <a:pt x="360" y="34"/>
                  </a:lnTo>
                  <a:lnTo>
                    <a:pt x="370" y="33"/>
                  </a:lnTo>
                  <a:lnTo>
                    <a:pt x="387" y="33"/>
                  </a:lnTo>
                  <a:lnTo>
                    <a:pt x="404" y="33"/>
                  </a:lnTo>
                  <a:lnTo>
                    <a:pt x="426" y="34"/>
                  </a:lnTo>
                  <a:lnTo>
                    <a:pt x="447" y="37"/>
                  </a:lnTo>
                  <a:lnTo>
                    <a:pt x="468" y="42"/>
                  </a:lnTo>
                  <a:lnTo>
                    <a:pt x="486" y="50"/>
                  </a:lnTo>
                  <a:lnTo>
                    <a:pt x="484" y="49"/>
                  </a:lnTo>
                  <a:lnTo>
                    <a:pt x="481" y="46"/>
                  </a:lnTo>
                  <a:lnTo>
                    <a:pt x="477" y="41"/>
                  </a:lnTo>
                  <a:lnTo>
                    <a:pt x="470" y="36"/>
                  </a:lnTo>
                  <a:lnTo>
                    <a:pt x="461" y="29"/>
                  </a:lnTo>
                  <a:lnTo>
                    <a:pt x="448" y="22"/>
                  </a:lnTo>
                  <a:lnTo>
                    <a:pt x="432" y="16"/>
                  </a:lnTo>
                  <a:lnTo>
                    <a:pt x="413" y="11"/>
                  </a:lnTo>
                  <a:lnTo>
                    <a:pt x="391" y="5"/>
                  </a:lnTo>
                  <a:lnTo>
                    <a:pt x="365" y="3"/>
                  </a:lnTo>
                  <a:lnTo>
                    <a:pt x="334" y="0"/>
                  </a:lnTo>
                  <a:lnTo>
                    <a:pt x="300" y="1"/>
                  </a:lnTo>
                  <a:lnTo>
                    <a:pt x="260" y="4"/>
                  </a:lnTo>
                  <a:lnTo>
                    <a:pt x="216" y="11"/>
                  </a:lnTo>
                  <a:lnTo>
                    <a:pt x="167" y="21"/>
                  </a:lnTo>
                  <a:lnTo>
                    <a:pt x="113" y="34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139"/>
            <p:cNvSpPr>
              <a:spLocks/>
            </p:cNvSpPr>
            <p:nvPr/>
          </p:nvSpPr>
          <p:spPr bwMode="auto">
            <a:xfrm>
              <a:off x="1919" y="1441"/>
              <a:ext cx="1025" cy="887"/>
            </a:xfrm>
            <a:custGeom>
              <a:avLst/>
              <a:gdLst>
                <a:gd name="T0" fmla="*/ 13 w 1025"/>
                <a:gd name="T1" fmla="*/ 878 h 887"/>
                <a:gd name="T2" fmla="*/ 66 w 1025"/>
                <a:gd name="T3" fmla="*/ 825 h 887"/>
                <a:gd name="T4" fmla="*/ 140 w 1025"/>
                <a:gd name="T5" fmla="*/ 722 h 887"/>
                <a:gd name="T6" fmla="*/ 208 w 1025"/>
                <a:gd name="T7" fmla="*/ 558 h 887"/>
                <a:gd name="T8" fmla="*/ 242 w 1025"/>
                <a:gd name="T9" fmla="*/ 327 h 887"/>
                <a:gd name="T10" fmla="*/ 235 w 1025"/>
                <a:gd name="T11" fmla="*/ 138 h 887"/>
                <a:gd name="T12" fmla="*/ 248 w 1025"/>
                <a:gd name="T13" fmla="*/ 205 h 887"/>
                <a:gd name="T14" fmla="*/ 260 w 1025"/>
                <a:gd name="T15" fmla="*/ 331 h 887"/>
                <a:gd name="T16" fmla="*/ 253 w 1025"/>
                <a:gd name="T17" fmla="*/ 495 h 887"/>
                <a:gd name="T18" fmla="*/ 206 w 1025"/>
                <a:gd name="T19" fmla="*/ 671 h 887"/>
                <a:gd name="T20" fmla="*/ 105 w 1025"/>
                <a:gd name="T21" fmla="*/ 837 h 887"/>
                <a:gd name="T22" fmla="*/ 87 w 1025"/>
                <a:gd name="T23" fmla="*/ 854 h 887"/>
                <a:gd name="T24" fmla="*/ 128 w 1025"/>
                <a:gd name="T25" fmla="*/ 850 h 887"/>
                <a:gd name="T26" fmla="*/ 195 w 1025"/>
                <a:gd name="T27" fmla="*/ 840 h 887"/>
                <a:gd name="T28" fmla="*/ 279 w 1025"/>
                <a:gd name="T29" fmla="*/ 821 h 887"/>
                <a:gd name="T30" fmla="*/ 371 w 1025"/>
                <a:gd name="T31" fmla="*/ 791 h 887"/>
                <a:gd name="T32" fmla="*/ 478 w 1025"/>
                <a:gd name="T33" fmla="*/ 689 h 887"/>
                <a:gd name="T34" fmla="*/ 495 w 1025"/>
                <a:gd name="T35" fmla="*/ 739 h 887"/>
                <a:gd name="T36" fmla="*/ 531 w 1025"/>
                <a:gd name="T37" fmla="*/ 732 h 887"/>
                <a:gd name="T38" fmla="*/ 591 w 1025"/>
                <a:gd name="T39" fmla="*/ 710 h 887"/>
                <a:gd name="T40" fmla="*/ 665 w 1025"/>
                <a:gd name="T41" fmla="*/ 661 h 887"/>
                <a:gd name="T42" fmla="*/ 746 w 1025"/>
                <a:gd name="T43" fmla="*/ 573 h 887"/>
                <a:gd name="T44" fmla="*/ 803 w 1025"/>
                <a:gd name="T45" fmla="*/ 480 h 887"/>
                <a:gd name="T46" fmla="*/ 830 w 1025"/>
                <a:gd name="T47" fmla="*/ 378 h 887"/>
                <a:gd name="T48" fmla="*/ 858 w 1025"/>
                <a:gd name="T49" fmla="*/ 247 h 887"/>
                <a:gd name="T50" fmla="*/ 865 w 1025"/>
                <a:gd name="T51" fmla="*/ 299 h 887"/>
                <a:gd name="T52" fmla="*/ 850 w 1025"/>
                <a:gd name="T53" fmla="*/ 457 h 887"/>
                <a:gd name="T54" fmla="*/ 924 w 1025"/>
                <a:gd name="T55" fmla="*/ 348 h 887"/>
                <a:gd name="T56" fmla="*/ 1010 w 1025"/>
                <a:gd name="T57" fmla="*/ 108 h 887"/>
                <a:gd name="T58" fmla="*/ 1025 w 1025"/>
                <a:gd name="T59" fmla="*/ 37 h 887"/>
                <a:gd name="T60" fmla="*/ 1003 w 1025"/>
                <a:gd name="T61" fmla="*/ 200 h 887"/>
                <a:gd name="T62" fmla="*/ 909 w 1025"/>
                <a:gd name="T63" fmla="*/ 430 h 887"/>
                <a:gd name="T64" fmla="*/ 859 w 1025"/>
                <a:gd name="T65" fmla="*/ 504 h 887"/>
                <a:gd name="T66" fmla="*/ 797 w 1025"/>
                <a:gd name="T67" fmla="*/ 576 h 887"/>
                <a:gd name="T68" fmla="*/ 723 w 1025"/>
                <a:gd name="T69" fmla="*/ 644 h 887"/>
                <a:gd name="T70" fmla="*/ 632 w 1025"/>
                <a:gd name="T71" fmla="*/ 707 h 887"/>
                <a:gd name="T72" fmla="*/ 527 w 1025"/>
                <a:gd name="T73" fmla="*/ 762 h 887"/>
                <a:gd name="T74" fmla="*/ 477 w 1025"/>
                <a:gd name="T75" fmla="*/ 783 h 887"/>
                <a:gd name="T76" fmla="*/ 426 w 1025"/>
                <a:gd name="T77" fmla="*/ 799 h 887"/>
                <a:gd name="T78" fmla="*/ 341 w 1025"/>
                <a:gd name="T79" fmla="*/ 824 h 887"/>
                <a:gd name="T80" fmla="*/ 228 w 1025"/>
                <a:gd name="T81" fmla="*/ 852 h 887"/>
                <a:gd name="T82" fmla="*/ 95 w 1025"/>
                <a:gd name="T83" fmla="*/ 87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5" h="887">
                  <a:moveTo>
                    <a:pt x="0" y="887"/>
                  </a:moveTo>
                  <a:lnTo>
                    <a:pt x="3" y="884"/>
                  </a:lnTo>
                  <a:lnTo>
                    <a:pt x="13" y="878"/>
                  </a:lnTo>
                  <a:lnTo>
                    <a:pt x="28" y="866"/>
                  </a:lnTo>
                  <a:lnTo>
                    <a:pt x="46" y="849"/>
                  </a:lnTo>
                  <a:lnTo>
                    <a:pt x="66" y="825"/>
                  </a:lnTo>
                  <a:lnTo>
                    <a:pt x="91" y="797"/>
                  </a:lnTo>
                  <a:lnTo>
                    <a:pt x="116" y="762"/>
                  </a:lnTo>
                  <a:lnTo>
                    <a:pt x="140" y="722"/>
                  </a:lnTo>
                  <a:lnTo>
                    <a:pt x="165" y="673"/>
                  </a:lnTo>
                  <a:lnTo>
                    <a:pt x="187" y="619"/>
                  </a:lnTo>
                  <a:lnTo>
                    <a:pt x="208" y="558"/>
                  </a:lnTo>
                  <a:lnTo>
                    <a:pt x="223" y="488"/>
                  </a:lnTo>
                  <a:lnTo>
                    <a:pt x="235" y="412"/>
                  </a:lnTo>
                  <a:lnTo>
                    <a:pt x="242" y="327"/>
                  </a:lnTo>
                  <a:lnTo>
                    <a:pt x="242" y="234"/>
                  </a:lnTo>
                  <a:lnTo>
                    <a:pt x="234" y="133"/>
                  </a:lnTo>
                  <a:lnTo>
                    <a:pt x="235" y="138"/>
                  </a:lnTo>
                  <a:lnTo>
                    <a:pt x="238" y="152"/>
                  </a:lnTo>
                  <a:lnTo>
                    <a:pt x="242" y="175"/>
                  </a:lnTo>
                  <a:lnTo>
                    <a:pt x="248" y="205"/>
                  </a:lnTo>
                  <a:lnTo>
                    <a:pt x="253" y="242"/>
                  </a:lnTo>
                  <a:lnTo>
                    <a:pt x="257" y="284"/>
                  </a:lnTo>
                  <a:lnTo>
                    <a:pt x="260" y="331"/>
                  </a:lnTo>
                  <a:lnTo>
                    <a:pt x="260" y="382"/>
                  </a:lnTo>
                  <a:lnTo>
                    <a:pt x="259" y="437"/>
                  </a:lnTo>
                  <a:lnTo>
                    <a:pt x="253" y="495"/>
                  </a:lnTo>
                  <a:lnTo>
                    <a:pt x="242" y="552"/>
                  </a:lnTo>
                  <a:lnTo>
                    <a:pt x="227" y="612"/>
                  </a:lnTo>
                  <a:lnTo>
                    <a:pt x="206" y="671"/>
                  </a:lnTo>
                  <a:lnTo>
                    <a:pt x="180" y="728"/>
                  </a:lnTo>
                  <a:lnTo>
                    <a:pt x="146" y="785"/>
                  </a:lnTo>
                  <a:lnTo>
                    <a:pt x="105" y="837"/>
                  </a:lnTo>
                  <a:lnTo>
                    <a:pt x="79" y="854"/>
                  </a:lnTo>
                  <a:lnTo>
                    <a:pt x="81" y="854"/>
                  </a:lnTo>
                  <a:lnTo>
                    <a:pt x="87" y="854"/>
                  </a:lnTo>
                  <a:lnTo>
                    <a:pt x="98" y="853"/>
                  </a:lnTo>
                  <a:lnTo>
                    <a:pt x="112" y="852"/>
                  </a:lnTo>
                  <a:lnTo>
                    <a:pt x="128" y="850"/>
                  </a:lnTo>
                  <a:lnTo>
                    <a:pt x="147" y="848"/>
                  </a:lnTo>
                  <a:lnTo>
                    <a:pt x="171" y="844"/>
                  </a:lnTo>
                  <a:lnTo>
                    <a:pt x="195" y="840"/>
                  </a:lnTo>
                  <a:lnTo>
                    <a:pt x="222" y="835"/>
                  </a:lnTo>
                  <a:lnTo>
                    <a:pt x="249" y="829"/>
                  </a:lnTo>
                  <a:lnTo>
                    <a:pt x="279" y="821"/>
                  </a:lnTo>
                  <a:lnTo>
                    <a:pt x="309" y="812"/>
                  </a:lnTo>
                  <a:lnTo>
                    <a:pt x="341" y="803"/>
                  </a:lnTo>
                  <a:lnTo>
                    <a:pt x="371" y="791"/>
                  </a:lnTo>
                  <a:lnTo>
                    <a:pt x="403" y="778"/>
                  </a:lnTo>
                  <a:lnTo>
                    <a:pt x="435" y="764"/>
                  </a:lnTo>
                  <a:lnTo>
                    <a:pt x="478" y="689"/>
                  </a:lnTo>
                  <a:lnTo>
                    <a:pt x="487" y="739"/>
                  </a:lnTo>
                  <a:lnTo>
                    <a:pt x="488" y="739"/>
                  </a:lnTo>
                  <a:lnTo>
                    <a:pt x="495" y="739"/>
                  </a:lnTo>
                  <a:lnTo>
                    <a:pt x="503" y="737"/>
                  </a:lnTo>
                  <a:lnTo>
                    <a:pt x="516" y="736"/>
                  </a:lnTo>
                  <a:lnTo>
                    <a:pt x="531" y="732"/>
                  </a:lnTo>
                  <a:lnTo>
                    <a:pt x="549" y="728"/>
                  </a:lnTo>
                  <a:lnTo>
                    <a:pt x="569" y="720"/>
                  </a:lnTo>
                  <a:lnTo>
                    <a:pt x="591" y="710"/>
                  </a:lnTo>
                  <a:lnTo>
                    <a:pt x="615" y="698"/>
                  </a:lnTo>
                  <a:lnTo>
                    <a:pt x="639" y="681"/>
                  </a:lnTo>
                  <a:lnTo>
                    <a:pt x="665" y="661"/>
                  </a:lnTo>
                  <a:lnTo>
                    <a:pt x="692" y="636"/>
                  </a:lnTo>
                  <a:lnTo>
                    <a:pt x="719" y="608"/>
                  </a:lnTo>
                  <a:lnTo>
                    <a:pt x="746" y="573"/>
                  </a:lnTo>
                  <a:lnTo>
                    <a:pt x="774" y="534"/>
                  </a:lnTo>
                  <a:lnTo>
                    <a:pt x="800" y="490"/>
                  </a:lnTo>
                  <a:lnTo>
                    <a:pt x="803" y="480"/>
                  </a:lnTo>
                  <a:lnTo>
                    <a:pt x="810" y="457"/>
                  </a:lnTo>
                  <a:lnTo>
                    <a:pt x="819" y="420"/>
                  </a:lnTo>
                  <a:lnTo>
                    <a:pt x="830" y="378"/>
                  </a:lnTo>
                  <a:lnTo>
                    <a:pt x="841" y="332"/>
                  </a:lnTo>
                  <a:lnTo>
                    <a:pt x="851" y="286"/>
                  </a:lnTo>
                  <a:lnTo>
                    <a:pt x="858" y="247"/>
                  </a:lnTo>
                  <a:lnTo>
                    <a:pt x="861" y="215"/>
                  </a:lnTo>
                  <a:lnTo>
                    <a:pt x="863" y="239"/>
                  </a:lnTo>
                  <a:lnTo>
                    <a:pt x="865" y="299"/>
                  </a:lnTo>
                  <a:lnTo>
                    <a:pt x="861" y="381"/>
                  </a:lnTo>
                  <a:lnTo>
                    <a:pt x="843" y="465"/>
                  </a:lnTo>
                  <a:lnTo>
                    <a:pt x="850" y="457"/>
                  </a:lnTo>
                  <a:lnTo>
                    <a:pt x="867" y="436"/>
                  </a:lnTo>
                  <a:lnTo>
                    <a:pt x="894" y="399"/>
                  </a:lnTo>
                  <a:lnTo>
                    <a:pt x="924" y="348"/>
                  </a:lnTo>
                  <a:lnTo>
                    <a:pt x="957" y="282"/>
                  </a:lnTo>
                  <a:lnTo>
                    <a:pt x="986" y="202"/>
                  </a:lnTo>
                  <a:lnTo>
                    <a:pt x="1010" y="108"/>
                  </a:lnTo>
                  <a:lnTo>
                    <a:pt x="1025" y="0"/>
                  </a:lnTo>
                  <a:lnTo>
                    <a:pt x="1025" y="9"/>
                  </a:lnTo>
                  <a:lnTo>
                    <a:pt x="1025" y="37"/>
                  </a:lnTo>
                  <a:lnTo>
                    <a:pt x="1023" y="79"/>
                  </a:lnTo>
                  <a:lnTo>
                    <a:pt x="1016" y="134"/>
                  </a:lnTo>
                  <a:lnTo>
                    <a:pt x="1003" y="200"/>
                  </a:lnTo>
                  <a:lnTo>
                    <a:pt x="981" y="272"/>
                  </a:lnTo>
                  <a:lnTo>
                    <a:pt x="951" y="350"/>
                  </a:lnTo>
                  <a:lnTo>
                    <a:pt x="909" y="430"/>
                  </a:lnTo>
                  <a:lnTo>
                    <a:pt x="894" y="455"/>
                  </a:lnTo>
                  <a:lnTo>
                    <a:pt x="877" y="479"/>
                  </a:lnTo>
                  <a:lnTo>
                    <a:pt x="859" y="504"/>
                  </a:lnTo>
                  <a:lnTo>
                    <a:pt x="840" y="528"/>
                  </a:lnTo>
                  <a:lnTo>
                    <a:pt x="819" y="552"/>
                  </a:lnTo>
                  <a:lnTo>
                    <a:pt x="797" y="576"/>
                  </a:lnTo>
                  <a:lnTo>
                    <a:pt x="774" y="598"/>
                  </a:lnTo>
                  <a:lnTo>
                    <a:pt x="749" y="622"/>
                  </a:lnTo>
                  <a:lnTo>
                    <a:pt x="723" y="644"/>
                  </a:lnTo>
                  <a:lnTo>
                    <a:pt x="694" y="665"/>
                  </a:lnTo>
                  <a:lnTo>
                    <a:pt x="664" y="686"/>
                  </a:lnTo>
                  <a:lnTo>
                    <a:pt x="632" y="707"/>
                  </a:lnTo>
                  <a:lnTo>
                    <a:pt x="598" y="727"/>
                  </a:lnTo>
                  <a:lnTo>
                    <a:pt x="564" y="745"/>
                  </a:lnTo>
                  <a:lnTo>
                    <a:pt x="527" y="762"/>
                  </a:lnTo>
                  <a:lnTo>
                    <a:pt x="487" y="779"/>
                  </a:lnTo>
                  <a:lnTo>
                    <a:pt x="484" y="781"/>
                  </a:lnTo>
                  <a:lnTo>
                    <a:pt x="477" y="783"/>
                  </a:lnTo>
                  <a:lnTo>
                    <a:pt x="465" y="787"/>
                  </a:lnTo>
                  <a:lnTo>
                    <a:pt x="447" y="793"/>
                  </a:lnTo>
                  <a:lnTo>
                    <a:pt x="426" y="799"/>
                  </a:lnTo>
                  <a:lnTo>
                    <a:pt x="402" y="807"/>
                  </a:lnTo>
                  <a:lnTo>
                    <a:pt x="373" y="815"/>
                  </a:lnTo>
                  <a:lnTo>
                    <a:pt x="341" y="824"/>
                  </a:lnTo>
                  <a:lnTo>
                    <a:pt x="305" y="833"/>
                  </a:lnTo>
                  <a:lnTo>
                    <a:pt x="268" y="842"/>
                  </a:lnTo>
                  <a:lnTo>
                    <a:pt x="228" y="852"/>
                  </a:lnTo>
                  <a:lnTo>
                    <a:pt x="186" y="859"/>
                  </a:lnTo>
                  <a:lnTo>
                    <a:pt x="142" y="867"/>
                  </a:lnTo>
                  <a:lnTo>
                    <a:pt x="95" y="875"/>
                  </a:lnTo>
                  <a:lnTo>
                    <a:pt x="48" y="882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140"/>
            <p:cNvSpPr>
              <a:spLocks/>
            </p:cNvSpPr>
            <p:nvPr/>
          </p:nvSpPr>
          <p:spPr bwMode="auto">
            <a:xfrm>
              <a:off x="2371" y="752"/>
              <a:ext cx="312" cy="317"/>
            </a:xfrm>
            <a:custGeom>
              <a:avLst/>
              <a:gdLst>
                <a:gd name="T0" fmla="*/ 0 w 312"/>
                <a:gd name="T1" fmla="*/ 2 h 317"/>
                <a:gd name="T2" fmla="*/ 3 w 312"/>
                <a:gd name="T3" fmla="*/ 3 h 317"/>
                <a:gd name="T4" fmla="*/ 11 w 312"/>
                <a:gd name="T5" fmla="*/ 8 h 317"/>
                <a:gd name="T6" fmla="*/ 24 w 312"/>
                <a:gd name="T7" fmla="*/ 15 h 317"/>
                <a:gd name="T8" fmla="*/ 39 w 312"/>
                <a:gd name="T9" fmla="*/ 25 h 317"/>
                <a:gd name="T10" fmla="*/ 59 w 312"/>
                <a:gd name="T11" fmla="*/ 38 h 317"/>
                <a:gd name="T12" fmla="*/ 81 w 312"/>
                <a:gd name="T13" fmla="*/ 53 h 317"/>
                <a:gd name="T14" fmla="*/ 105 w 312"/>
                <a:gd name="T15" fmla="*/ 71 h 317"/>
                <a:gd name="T16" fmla="*/ 131 w 312"/>
                <a:gd name="T17" fmla="*/ 91 h 317"/>
                <a:gd name="T18" fmla="*/ 157 w 312"/>
                <a:gd name="T19" fmla="*/ 113 h 317"/>
                <a:gd name="T20" fmla="*/ 183 w 312"/>
                <a:gd name="T21" fmla="*/ 137 h 317"/>
                <a:gd name="T22" fmla="*/ 209 w 312"/>
                <a:gd name="T23" fmla="*/ 163 h 317"/>
                <a:gd name="T24" fmla="*/ 234 w 312"/>
                <a:gd name="T25" fmla="*/ 191 h 317"/>
                <a:gd name="T26" fmla="*/ 257 w 312"/>
                <a:gd name="T27" fmla="*/ 219 h 317"/>
                <a:gd name="T28" fmla="*/ 279 w 312"/>
                <a:gd name="T29" fmla="*/ 251 h 317"/>
                <a:gd name="T30" fmla="*/ 297 w 312"/>
                <a:gd name="T31" fmla="*/ 282 h 317"/>
                <a:gd name="T32" fmla="*/ 312 w 312"/>
                <a:gd name="T33" fmla="*/ 317 h 317"/>
                <a:gd name="T34" fmla="*/ 310 w 312"/>
                <a:gd name="T35" fmla="*/ 307 h 317"/>
                <a:gd name="T36" fmla="*/ 300 w 312"/>
                <a:gd name="T37" fmla="*/ 281 h 317"/>
                <a:gd name="T38" fmla="*/ 285 w 312"/>
                <a:gd name="T39" fmla="*/ 244 h 317"/>
                <a:gd name="T40" fmla="*/ 263 w 312"/>
                <a:gd name="T41" fmla="*/ 198 h 317"/>
                <a:gd name="T42" fmla="*/ 233 w 312"/>
                <a:gd name="T43" fmla="*/ 149 h 317"/>
                <a:gd name="T44" fmla="*/ 196 w 312"/>
                <a:gd name="T45" fmla="*/ 100 h 317"/>
                <a:gd name="T46" fmla="*/ 150 w 312"/>
                <a:gd name="T47" fmla="*/ 54 h 317"/>
                <a:gd name="T48" fmla="*/ 95 w 312"/>
                <a:gd name="T49" fmla="*/ 17 h 317"/>
                <a:gd name="T50" fmla="*/ 92 w 312"/>
                <a:gd name="T51" fmla="*/ 16 h 317"/>
                <a:gd name="T52" fmla="*/ 87 w 312"/>
                <a:gd name="T53" fmla="*/ 13 h 317"/>
                <a:gd name="T54" fmla="*/ 76 w 312"/>
                <a:gd name="T55" fmla="*/ 10 h 317"/>
                <a:gd name="T56" fmla="*/ 64 w 312"/>
                <a:gd name="T57" fmla="*/ 6 h 317"/>
                <a:gd name="T58" fmla="*/ 48 w 312"/>
                <a:gd name="T59" fmla="*/ 3 h 317"/>
                <a:gd name="T60" fmla="*/ 33 w 312"/>
                <a:gd name="T61" fmla="*/ 0 h 317"/>
                <a:gd name="T62" fmla="*/ 17 w 312"/>
                <a:gd name="T63" fmla="*/ 0 h 317"/>
                <a:gd name="T64" fmla="*/ 0 w 312"/>
                <a:gd name="T65" fmla="*/ 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2" h="317">
                  <a:moveTo>
                    <a:pt x="0" y="2"/>
                  </a:moveTo>
                  <a:lnTo>
                    <a:pt x="3" y="3"/>
                  </a:lnTo>
                  <a:lnTo>
                    <a:pt x="11" y="8"/>
                  </a:lnTo>
                  <a:lnTo>
                    <a:pt x="24" y="15"/>
                  </a:lnTo>
                  <a:lnTo>
                    <a:pt x="39" y="25"/>
                  </a:lnTo>
                  <a:lnTo>
                    <a:pt x="59" y="38"/>
                  </a:lnTo>
                  <a:lnTo>
                    <a:pt x="81" y="53"/>
                  </a:lnTo>
                  <a:lnTo>
                    <a:pt x="105" y="71"/>
                  </a:lnTo>
                  <a:lnTo>
                    <a:pt x="131" y="91"/>
                  </a:lnTo>
                  <a:lnTo>
                    <a:pt x="157" y="113"/>
                  </a:lnTo>
                  <a:lnTo>
                    <a:pt x="183" y="137"/>
                  </a:lnTo>
                  <a:lnTo>
                    <a:pt x="209" y="163"/>
                  </a:lnTo>
                  <a:lnTo>
                    <a:pt x="234" y="191"/>
                  </a:lnTo>
                  <a:lnTo>
                    <a:pt x="257" y="219"/>
                  </a:lnTo>
                  <a:lnTo>
                    <a:pt x="279" y="251"/>
                  </a:lnTo>
                  <a:lnTo>
                    <a:pt x="297" y="282"/>
                  </a:lnTo>
                  <a:lnTo>
                    <a:pt x="312" y="317"/>
                  </a:lnTo>
                  <a:lnTo>
                    <a:pt x="310" y="307"/>
                  </a:lnTo>
                  <a:lnTo>
                    <a:pt x="300" y="281"/>
                  </a:lnTo>
                  <a:lnTo>
                    <a:pt x="285" y="244"/>
                  </a:lnTo>
                  <a:lnTo>
                    <a:pt x="263" y="198"/>
                  </a:lnTo>
                  <a:lnTo>
                    <a:pt x="233" y="149"/>
                  </a:lnTo>
                  <a:lnTo>
                    <a:pt x="196" y="100"/>
                  </a:lnTo>
                  <a:lnTo>
                    <a:pt x="150" y="54"/>
                  </a:lnTo>
                  <a:lnTo>
                    <a:pt x="95" y="17"/>
                  </a:lnTo>
                  <a:lnTo>
                    <a:pt x="92" y="16"/>
                  </a:lnTo>
                  <a:lnTo>
                    <a:pt x="87" y="13"/>
                  </a:lnTo>
                  <a:lnTo>
                    <a:pt x="76" y="10"/>
                  </a:lnTo>
                  <a:lnTo>
                    <a:pt x="64" y="6"/>
                  </a:lnTo>
                  <a:lnTo>
                    <a:pt x="48" y="3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141"/>
            <p:cNvSpPr>
              <a:spLocks/>
            </p:cNvSpPr>
            <p:nvPr/>
          </p:nvSpPr>
          <p:spPr bwMode="auto">
            <a:xfrm>
              <a:off x="2832" y="1051"/>
              <a:ext cx="84" cy="373"/>
            </a:xfrm>
            <a:custGeom>
              <a:avLst/>
              <a:gdLst>
                <a:gd name="T0" fmla="*/ 0 w 84"/>
                <a:gd name="T1" fmla="*/ 0 h 373"/>
                <a:gd name="T2" fmla="*/ 4 w 84"/>
                <a:gd name="T3" fmla="*/ 11 h 373"/>
                <a:gd name="T4" fmla="*/ 16 w 84"/>
                <a:gd name="T5" fmla="*/ 39 h 373"/>
                <a:gd name="T6" fmla="*/ 31 w 84"/>
                <a:gd name="T7" fmla="*/ 80 h 373"/>
                <a:gd name="T8" fmla="*/ 49 w 84"/>
                <a:gd name="T9" fmla="*/ 133 h 373"/>
                <a:gd name="T10" fmla="*/ 64 w 84"/>
                <a:gd name="T11" fmla="*/ 193 h 373"/>
                <a:gd name="T12" fmla="*/ 77 w 84"/>
                <a:gd name="T13" fmla="*/ 255 h 373"/>
                <a:gd name="T14" fmla="*/ 82 w 84"/>
                <a:gd name="T15" fmla="*/ 317 h 373"/>
                <a:gd name="T16" fmla="*/ 78 w 84"/>
                <a:gd name="T17" fmla="*/ 373 h 373"/>
                <a:gd name="T18" fmla="*/ 79 w 84"/>
                <a:gd name="T19" fmla="*/ 364 h 373"/>
                <a:gd name="T20" fmla="*/ 82 w 84"/>
                <a:gd name="T21" fmla="*/ 338 h 373"/>
                <a:gd name="T22" fmla="*/ 84 w 84"/>
                <a:gd name="T23" fmla="*/ 298 h 373"/>
                <a:gd name="T24" fmla="*/ 81 w 84"/>
                <a:gd name="T25" fmla="*/ 248 h 373"/>
                <a:gd name="T26" fmla="*/ 74 w 84"/>
                <a:gd name="T27" fmla="*/ 191 h 373"/>
                <a:gd name="T28" fmla="*/ 60 w 84"/>
                <a:gd name="T29" fmla="*/ 129 h 373"/>
                <a:gd name="T30" fmla="*/ 35 w 84"/>
                <a:gd name="T31" fmla="*/ 63 h 373"/>
                <a:gd name="T32" fmla="*/ 0 w 84"/>
                <a:gd name="T3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373">
                  <a:moveTo>
                    <a:pt x="0" y="0"/>
                  </a:moveTo>
                  <a:lnTo>
                    <a:pt x="4" y="11"/>
                  </a:lnTo>
                  <a:lnTo>
                    <a:pt x="16" y="39"/>
                  </a:lnTo>
                  <a:lnTo>
                    <a:pt x="31" y="80"/>
                  </a:lnTo>
                  <a:lnTo>
                    <a:pt x="49" y="133"/>
                  </a:lnTo>
                  <a:lnTo>
                    <a:pt x="64" y="193"/>
                  </a:lnTo>
                  <a:lnTo>
                    <a:pt x="77" y="255"/>
                  </a:lnTo>
                  <a:lnTo>
                    <a:pt x="82" y="317"/>
                  </a:lnTo>
                  <a:lnTo>
                    <a:pt x="78" y="373"/>
                  </a:lnTo>
                  <a:lnTo>
                    <a:pt x="79" y="364"/>
                  </a:lnTo>
                  <a:lnTo>
                    <a:pt x="82" y="338"/>
                  </a:lnTo>
                  <a:lnTo>
                    <a:pt x="84" y="298"/>
                  </a:lnTo>
                  <a:lnTo>
                    <a:pt x="81" y="248"/>
                  </a:lnTo>
                  <a:lnTo>
                    <a:pt x="74" y="191"/>
                  </a:lnTo>
                  <a:lnTo>
                    <a:pt x="60" y="129"/>
                  </a:lnTo>
                  <a:lnTo>
                    <a:pt x="35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142"/>
            <p:cNvSpPr>
              <a:spLocks/>
            </p:cNvSpPr>
            <p:nvPr/>
          </p:nvSpPr>
          <p:spPr bwMode="auto">
            <a:xfrm>
              <a:off x="2197" y="836"/>
              <a:ext cx="254" cy="546"/>
            </a:xfrm>
            <a:custGeom>
              <a:avLst/>
              <a:gdLst>
                <a:gd name="T0" fmla="*/ 0 w 254"/>
                <a:gd name="T1" fmla="*/ 0 h 546"/>
                <a:gd name="T2" fmla="*/ 3 w 254"/>
                <a:gd name="T3" fmla="*/ 3 h 546"/>
                <a:gd name="T4" fmla="*/ 9 w 254"/>
                <a:gd name="T5" fmla="*/ 12 h 546"/>
                <a:gd name="T6" fmla="*/ 20 w 254"/>
                <a:gd name="T7" fmla="*/ 27 h 546"/>
                <a:gd name="T8" fmla="*/ 36 w 254"/>
                <a:gd name="T9" fmla="*/ 45 h 546"/>
                <a:gd name="T10" fmla="*/ 53 w 254"/>
                <a:gd name="T11" fmla="*/ 69 h 546"/>
                <a:gd name="T12" fmla="*/ 73 w 254"/>
                <a:gd name="T13" fmla="*/ 97 h 546"/>
                <a:gd name="T14" fmla="*/ 95 w 254"/>
                <a:gd name="T15" fmla="*/ 129 h 546"/>
                <a:gd name="T16" fmla="*/ 117 w 254"/>
                <a:gd name="T17" fmla="*/ 164 h 546"/>
                <a:gd name="T18" fmla="*/ 139 w 254"/>
                <a:gd name="T19" fmla="*/ 204 h 546"/>
                <a:gd name="T20" fmla="*/ 161 w 254"/>
                <a:gd name="T21" fmla="*/ 247 h 546"/>
                <a:gd name="T22" fmla="*/ 183 w 254"/>
                <a:gd name="T23" fmla="*/ 292 h 546"/>
                <a:gd name="T24" fmla="*/ 202 w 254"/>
                <a:gd name="T25" fmla="*/ 339 h 546"/>
                <a:gd name="T26" fmla="*/ 220 w 254"/>
                <a:gd name="T27" fmla="*/ 389 h 546"/>
                <a:gd name="T28" fmla="*/ 235 w 254"/>
                <a:gd name="T29" fmla="*/ 440 h 546"/>
                <a:gd name="T30" fmla="*/ 246 w 254"/>
                <a:gd name="T31" fmla="*/ 492 h 546"/>
                <a:gd name="T32" fmla="*/ 253 w 254"/>
                <a:gd name="T33" fmla="*/ 546 h 546"/>
                <a:gd name="T34" fmla="*/ 253 w 254"/>
                <a:gd name="T35" fmla="*/ 542 h 546"/>
                <a:gd name="T36" fmla="*/ 254 w 254"/>
                <a:gd name="T37" fmla="*/ 533 h 546"/>
                <a:gd name="T38" fmla="*/ 254 w 254"/>
                <a:gd name="T39" fmla="*/ 516 h 546"/>
                <a:gd name="T40" fmla="*/ 254 w 254"/>
                <a:gd name="T41" fmla="*/ 495 h 546"/>
                <a:gd name="T42" fmla="*/ 251 w 254"/>
                <a:gd name="T43" fmla="*/ 467 h 546"/>
                <a:gd name="T44" fmla="*/ 249 w 254"/>
                <a:gd name="T45" fmla="*/ 437 h 546"/>
                <a:gd name="T46" fmla="*/ 243 w 254"/>
                <a:gd name="T47" fmla="*/ 402 h 546"/>
                <a:gd name="T48" fmla="*/ 233 w 254"/>
                <a:gd name="T49" fmla="*/ 364 h 546"/>
                <a:gd name="T50" fmla="*/ 222 w 254"/>
                <a:gd name="T51" fmla="*/ 322 h 546"/>
                <a:gd name="T52" fmla="*/ 206 w 254"/>
                <a:gd name="T53" fmla="*/ 278 h 546"/>
                <a:gd name="T54" fmla="*/ 185 w 254"/>
                <a:gd name="T55" fmla="*/ 234 h 546"/>
                <a:gd name="T56" fmla="*/ 161 w 254"/>
                <a:gd name="T57" fmla="*/ 187 h 546"/>
                <a:gd name="T58" fmla="*/ 130 w 254"/>
                <a:gd name="T59" fmla="*/ 139 h 546"/>
                <a:gd name="T60" fmla="*/ 93 w 254"/>
                <a:gd name="T61" fmla="*/ 92 h 546"/>
                <a:gd name="T62" fmla="*/ 51 w 254"/>
                <a:gd name="T63" fmla="*/ 46 h 546"/>
                <a:gd name="T64" fmla="*/ 0 w 254"/>
                <a:gd name="T65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4" h="546">
                  <a:moveTo>
                    <a:pt x="0" y="0"/>
                  </a:moveTo>
                  <a:lnTo>
                    <a:pt x="3" y="3"/>
                  </a:lnTo>
                  <a:lnTo>
                    <a:pt x="9" y="12"/>
                  </a:lnTo>
                  <a:lnTo>
                    <a:pt x="20" y="27"/>
                  </a:lnTo>
                  <a:lnTo>
                    <a:pt x="36" y="45"/>
                  </a:lnTo>
                  <a:lnTo>
                    <a:pt x="53" y="69"/>
                  </a:lnTo>
                  <a:lnTo>
                    <a:pt x="73" y="97"/>
                  </a:lnTo>
                  <a:lnTo>
                    <a:pt x="95" y="129"/>
                  </a:lnTo>
                  <a:lnTo>
                    <a:pt x="117" y="164"/>
                  </a:lnTo>
                  <a:lnTo>
                    <a:pt x="139" y="204"/>
                  </a:lnTo>
                  <a:lnTo>
                    <a:pt x="161" y="247"/>
                  </a:lnTo>
                  <a:lnTo>
                    <a:pt x="183" y="292"/>
                  </a:lnTo>
                  <a:lnTo>
                    <a:pt x="202" y="339"/>
                  </a:lnTo>
                  <a:lnTo>
                    <a:pt x="220" y="389"/>
                  </a:lnTo>
                  <a:lnTo>
                    <a:pt x="235" y="440"/>
                  </a:lnTo>
                  <a:lnTo>
                    <a:pt x="246" y="492"/>
                  </a:lnTo>
                  <a:lnTo>
                    <a:pt x="253" y="546"/>
                  </a:lnTo>
                  <a:lnTo>
                    <a:pt x="253" y="542"/>
                  </a:lnTo>
                  <a:lnTo>
                    <a:pt x="254" y="533"/>
                  </a:lnTo>
                  <a:lnTo>
                    <a:pt x="254" y="516"/>
                  </a:lnTo>
                  <a:lnTo>
                    <a:pt x="254" y="495"/>
                  </a:lnTo>
                  <a:lnTo>
                    <a:pt x="251" y="467"/>
                  </a:lnTo>
                  <a:lnTo>
                    <a:pt x="249" y="437"/>
                  </a:lnTo>
                  <a:lnTo>
                    <a:pt x="243" y="402"/>
                  </a:lnTo>
                  <a:lnTo>
                    <a:pt x="233" y="364"/>
                  </a:lnTo>
                  <a:lnTo>
                    <a:pt x="222" y="322"/>
                  </a:lnTo>
                  <a:lnTo>
                    <a:pt x="206" y="278"/>
                  </a:lnTo>
                  <a:lnTo>
                    <a:pt x="185" y="234"/>
                  </a:lnTo>
                  <a:lnTo>
                    <a:pt x="161" y="187"/>
                  </a:lnTo>
                  <a:lnTo>
                    <a:pt x="130" y="139"/>
                  </a:lnTo>
                  <a:lnTo>
                    <a:pt x="93" y="92"/>
                  </a:lnTo>
                  <a:lnTo>
                    <a:pt x="51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143"/>
            <p:cNvSpPr>
              <a:spLocks/>
            </p:cNvSpPr>
            <p:nvPr/>
          </p:nvSpPr>
          <p:spPr bwMode="auto">
            <a:xfrm>
              <a:off x="1563" y="363"/>
              <a:ext cx="338" cy="523"/>
            </a:xfrm>
            <a:custGeom>
              <a:avLst/>
              <a:gdLst>
                <a:gd name="T0" fmla="*/ 0 w 338"/>
                <a:gd name="T1" fmla="*/ 490 h 523"/>
                <a:gd name="T2" fmla="*/ 0 w 338"/>
                <a:gd name="T3" fmla="*/ 475 h 523"/>
                <a:gd name="T4" fmla="*/ 3 w 338"/>
                <a:gd name="T5" fmla="*/ 434 h 523"/>
                <a:gd name="T6" fmla="*/ 9 w 338"/>
                <a:gd name="T7" fmla="*/ 372 h 523"/>
                <a:gd name="T8" fmla="*/ 21 w 338"/>
                <a:gd name="T9" fmla="*/ 297 h 523"/>
                <a:gd name="T10" fmla="*/ 42 w 338"/>
                <a:gd name="T11" fmla="*/ 217 h 523"/>
                <a:gd name="T12" fmla="*/ 70 w 338"/>
                <a:gd name="T13" fmla="*/ 136 h 523"/>
                <a:gd name="T14" fmla="*/ 112 w 338"/>
                <a:gd name="T15" fmla="*/ 61 h 523"/>
                <a:gd name="T16" fmla="*/ 167 w 338"/>
                <a:gd name="T17" fmla="*/ 0 h 523"/>
                <a:gd name="T18" fmla="*/ 171 w 338"/>
                <a:gd name="T19" fmla="*/ 0 h 523"/>
                <a:gd name="T20" fmla="*/ 180 w 338"/>
                <a:gd name="T21" fmla="*/ 2 h 523"/>
                <a:gd name="T22" fmla="*/ 191 w 338"/>
                <a:gd name="T23" fmla="*/ 10 h 523"/>
                <a:gd name="T24" fmla="*/ 200 w 338"/>
                <a:gd name="T25" fmla="*/ 25 h 523"/>
                <a:gd name="T26" fmla="*/ 252 w 338"/>
                <a:gd name="T27" fmla="*/ 25 h 523"/>
                <a:gd name="T28" fmla="*/ 278 w 338"/>
                <a:gd name="T29" fmla="*/ 42 h 523"/>
                <a:gd name="T30" fmla="*/ 286 w 338"/>
                <a:gd name="T31" fmla="*/ 67 h 523"/>
                <a:gd name="T32" fmla="*/ 312 w 338"/>
                <a:gd name="T33" fmla="*/ 67 h 523"/>
                <a:gd name="T34" fmla="*/ 338 w 338"/>
                <a:gd name="T35" fmla="*/ 99 h 523"/>
                <a:gd name="T36" fmla="*/ 304 w 338"/>
                <a:gd name="T37" fmla="*/ 191 h 523"/>
                <a:gd name="T38" fmla="*/ 301 w 338"/>
                <a:gd name="T39" fmla="*/ 198 h 523"/>
                <a:gd name="T40" fmla="*/ 294 w 338"/>
                <a:gd name="T41" fmla="*/ 216 h 523"/>
                <a:gd name="T42" fmla="*/ 286 w 338"/>
                <a:gd name="T43" fmla="*/ 245 h 523"/>
                <a:gd name="T44" fmla="*/ 278 w 338"/>
                <a:gd name="T45" fmla="*/ 283 h 523"/>
                <a:gd name="T46" fmla="*/ 274 w 338"/>
                <a:gd name="T47" fmla="*/ 326 h 523"/>
                <a:gd name="T48" fmla="*/ 274 w 338"/>
                <a:gd name="T49" fmla="*/ 374 h 523"/>
                <a:gd name="T50" fmla="*/ 283 w 338"/>
                <a:gd name="T51" fmla="*/ 423 h 523"/>
                <a:gd name="T52" fmla="*/ 304 w 338"/>
                <a:gd name="T53" fmla="*/ 473 h 523"/>
                <a:gd name="T54" fmla="*/ 300 w 338"/>
                <a:gd name="T55" fmla="*/ 475 h 523"/>
                <a:gd name="T56" fmla="*/ 289 w 338"/>
                <a:gd name="T57" fmla="*/ 476 h 523"/>
                <a:gd name="T58" fmla="*/ 274 w 338"/>
                <a:gd name="T59" fmla="*/ 480 h 523"/>
                <a:gd name="T60" fmla="*/ 255 w 338"/>
                <a:gd name="T61" fmla="*/ 486 h 523"/>
                <a:gd name="T62" fmla="*/ 231 w 338"/>
                <a:gd name="T63" fmla="*/ 493 h 523"/>
                <a:gd name="T64" fmla="*/ 209 w 338"/>
                <a:gd name="T65" fmla="*/ 502 h 523"/>
                <a:gd name="T66" fmla="*/ 187 w 338"/>
                <a:gd name="T67" fmla="*/ 511 h 523"/>
                <a:gd name="T68" fmla="*/ 167 w 338"/>
                <a:gd name="T69" fmla="*/ 523 h 523"/>
                <a:gd name="T70" fmla="*/ 164 w 338"/>
                <a:gd name="T71" fmla="*/ 521 h 523"/>
                <a:gd name="T72" fmla="*/ 156 w 338"/>
                <a:gd name="T73" fmla="*/ 515 h 523"/>
                <a:gd name="T74" fmla="*/ 142 w 338"/>
                <a:gd name="T75" fmla="*/ 509 h 523"/>
                <a:gd name="T76" fmla="*/ 123 w 338"/>
                <a:gd name="T77" fmla="*/ 501 h 523"/>
                <a:gd name="T78" fmla="*/ 99 w 338"/>
                <a:gd name="T79" fmla="*/ 493 h 523"/>
                <a:gd name="T80" fmla="*/ 70 w 338"/>
                <a:gd name="T81" fmla="*/ 488 h 523"/>
                <a:gd name="T82" fmla="*/ 37 w 338"/>
                <a:gd name="T83" fmla="*/ 486 h 523"/>
                <a:gd name="T84" fmla="*/ 0 w 338"/>
                <a:gd name="T85" fmla="*/ 49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8" h="523">
                  <a:moveTo>
                    <a:pt x="0" y="490"/>
                  </a:moveTo>
                  <a:lnTo>
                    <a:pt x="0" y="475"/>
                  </a:lnTo>
                  <a:lnTo>
                    <a:pt x="3" y="434"/>
                  </a:lnTo>
                  <a:lnTo>
                    <a:pt x="9" y="372"/>
                  </a:lnTo>
                  <a:lnTo>
                    <a:pt x="21" y="297"/>
                  </a:lnTo>
                  <a:lnTo>
                    <a:pt x="42" y="217"/>
                  </a:lnTo>
                  <a:lnTo>
                    <a:pt x="70" y="136"/>
                  </a:lnTo>
                  <a:lnTo>
                    <a:pt x="112" y="61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80" y="2"/>
                  </a:lnTo>
                  <a:lnTo>
                    <a:pt x="191" y="10"/>
                  </a:lnTo>
                  <a:lnTo>
                    <a:pt x="200" y="25"/>
                  </a:lnTo>
                  <a:lnTo>
                    <a:pt x="252" y="25"/>
                  </a:lnTo>
                  <a:lnTo>
                    <a:pt x="278" y="42"/>
                  </a:lnTo>
                  <a:lnTo>
                    <a:pt x="286" y="67"/>
                  </a:lnTo>
                  <a:lnTo>
                    <a:pt x="312" y="67"/>
                  </a:lnTo>
                  <a:lnTo>
                    <a:pt x="338" y="99"/>
                  </a:lnTo>
                  <a:lnTo>
                    <a:pt x="304" y="191"/>
                  </a:lnTo>
                  <a:lnTo>
                    <a:pt x="301" y="198"/>
                  </a:lnTo>
                  <a:lnTo>
                    <a:pt x="294" y="216"/>
                  </a:lnTo>
                  <a:lnTo>
                    <a:pt x="286" y="245"/>
                  </a:lnTo>
                  <a:lnTo>
                    <a:pt x="278" y="283"/>
                  </a:lnTo>
                  <a:lnTo>
                    <a:pt x="274" y="326"/>
                  </a:lnTo>
                  <a:lnTo>
                    <a:pt x="274" y="374"/>
                  </a:lnTo>
                  <a:lnTo>
                    <a:pt x="283" y="423"/>
                  </a:lnTo>
                  <a:lnTo>
                    <a:pt x="304" y="473"/>
                  </a:lnTo>
                  <a:lnTo>
                    <a:pt x="300" y="475"/>
                  </a:lnTo>
                  <a:lnTo>
                    <a:pt x="289" y="476"/>
                  </a:lnTo>
                  <a:lnTo>
                    <a:pt x="274" y="480"/>
                  </a:lnTo>
                  <a:lnTo>
                    <a:pt x="255" y="486"/>
                  </a:lnTo>
                  <a:lnTo>
                    <a:pt x="231" y="493"/>
                  </a:lnTo>
                  <a:lnTo>
                    <a:pt x="209" y="502"/>
                  </a:lnTo>
                  <a:lnTo>
                    <a:pt x="187" y="511"/>
                  </a:lnTo>
                  <a:lnTo>
                    <a:pt x="167" y="523"/>
                  </a:lnTo>
                  <a:lnTo>
                    <a:pt x="164" y="521"/>
                  </a:lnTo>
                  <a:lnTo>
                    <a:pt x="156" y="515"/>
                  </a:lnTo>
                  <a:lnTo>
                    <a:pt x="142" y="509"/>
                  </a:lnTo>
                  <a:lnTo>
                    <a:pt x="123" y="501"/>
                  </a:lnTo>
                  <a:lnTo>
                    <a:pt x="99" y="493"/>
                  </a:lnTo>
                  <a:lnTo>
                    <a:pt x="70" y="488"/>
                  </a:lnTo>
                  <a:lnTo>
                    <a:pt x="37" y="486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00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144"/>
            <p:cNvSpPr>
              <a:spLocks/>
            </p:cNvSpPr>
            <p:nvPr/>
          </p:nvSpPr>
          <p:spPr bwMode="auto">
            <a:xfrm>
              <a:off x="1595" y="380"/>
              <a:ext cx="194" cy="468"/>
            </a:xfrm>
            <a:custGeom>
              <a:avLst/>
              <a:gdLst>
                <a:gd name="T0" fmla="*/ 0 w 194"/>
                <a:gd name="T1" fmla="*/ 443 h 468"/>
                <a:gd name="T2" fmla="*/ 0 w 194"/>
                <a:gd name="T3" fmla="*/ 431 h 468"/>
                <a:gd name="T4" fmla="*/ 0 w 194"/>
                <a:gd name="T5" fmla="*/ 401 h 468"/>
                <a:gd name="T6" fmla="*/ 1 w 194"/>
                <a:gd name="T7" fmla="*/ 353 h 468"/>
                <a:gd name="T8" fmla="*/ 10 w 194"/>
                <a:gd name="T9" fmla="*/ 292 h 468"/>
                <a:gd name="T10" fmla="*/ 23 w 194"/>
                <a:gd name="T11" fmla="*/ 224 h 468"/>
                <a:gd name="T12" fmla="*/ 45 w 194"/>
                <a:gd name="T13" fmla="*/ 149 h 468"/>
                <a:gd name="T14" fmla="*/ 78 w 194"/>
                <a:gd name="T15" fmla="*/ 73 h 468"/>
                <a:gd name="T16" fmla="*/ 125 w 194"/>
                <a:gd name="T17" fmla="*/ 0 h 468"/>
                <a:gd name="T18" fmla="*/ 128 w 194"/>
                <a:gd name="T19" fmla="*/ 0 h 468"/>
                <a:gd name="T20" fmla="*/ 135 w 194"/>
                <a:gd name="T21" fmla="*/ 1 h 468"/>
                <a:gd name="T22" fmla="*/ 140 w 194"/>
                <a:gd name="T23" fmla="*/ 5 h 468"/>
                <a:gd name="T24" fmla="*/ 143 w 194"/>
                <a:gd name="T25" fmla="*/ 12 h 468"/>
                <a:gd name="T26" fmla="*/ 140 w 194"/>
                <a:gd name="T27" fmla="*/ 18 h 468"/>
                <a:gd name="T28" fmla="*/ 132 w 194"/>
                <a:gd name="T29" fmla="*/ 34 h 468"/>
                <a:gd name="T30" fmla="*/ 122 w 194"/>
                <a:gd name="T31" fmla="*/ 60 h 468"/>
                <a:gd name="T32" fmla="*/ 110 w 194"/>
                <a:gd name="T33" fmla="*/ 93 h 468"/>
                <a:gd name="T34" fmla="*/ 96 w 194"/>
                <a:gd name="T35" fmla="*/ 131 h 468"/>
                <a:gd name="T36" fmla="*/ 85 w 194"/>
                <a:gd name="T37" fmla="*/ 173 h 468"/>
                <a:gd name="T38" fmla="*/ 77 w 194"/>
                <a:gd name="T39" fmla="*/ 218 h 468"/>
                <a:gd name="T40" fmla="*/ 73 w 194"/>
                <a:gd name="T41" fmla="*/ 261 h 468"/>
                <a:gd name="T42" fmla="*/ 76 w 194"/>
                <a:gd name="T43" fmla="*/ 253 h 468"/>
                <a:gd name="T44" fmla="*/ 82 w 194"/>
                <a:gd name="T45" fmla="*/ 231 h 468"/>
                <a:gd name="T46" fmla="*/ 93 w 194"/>
                <a:gd name="T47" fmla="*/ 198 h 468"/>
                <a:gd name="T48" fmla="*/ 107 w 194"/>
                <a:gd name="T49" fmla="*/ 160 h 468"/>
                <a:gd name="T50" fmla="*/ 122 w 194"/>
                <a:gd name="T51" fmla="*/ 120 h 468"/>
                <a:gd name="T52" fmla="*/ 140 w 194"/>
                <a:gd name="T53" fmla="*/ 82 h 468"/>
                <a:gd name="T54" fmla="*/ 158 w 194"/>
                <a:gd name="T55" fmla="*/ 51 h 468"/>
                <a:gd name="T56" fmla="*/ 176 w 194"/>
                <a:gd name="T57" fmla="*/ 29 h 468"/>
                <a:gd name="T58" fmla="*/ 179 w 194"/>
                <a:gd name="T59" fmla="*/ 26 h 468"/>
                <a:gd name="T60" fmla="*/ 185 w 194"/>
                <a:gd name="T61" fmla="*/ 21 h 468"/>
                <a:gd name="T62" fmla="*/ 191 w 194"/>
                <a:gd name="T63" fmla="*/ 22 h 468"/>
                <a:gd name="T64" fmla="*/ 194 w 194"/>
                <a:gd name="T65" fmla="*/ 33 h 468"/>
                <a:gd name="T66" fmla="*/ 191 w 194"/>
                <a:gd name="T67" fmla="*/ 47 h 468"/>
                <a:gd name="T68" fmla="*/ 184 w 194"/>
                <a:gd name="T69" fmla="*/ 69 h 468"/>
                <a:gd name="T70" fmla="*/ 174 w 194"/>
                <a:gd name="T71" fmla="*/ 97 h 468"/>
                <a:gd name="T72" fmla="*/ 165 w 194"/>
                <a:gd name="T73" fmla="*/ 126 h 468"/>
                <a:gd name="T74" fmla="*/ 154 w 194"/>
                <a:gd name="T75" fmla="*/ 153 h 468"/>
                <a:gd name="T76" fmla="*/ 144 w 194"/>
                <a:gd name="T77" fmla="*/ 177 h 468"/>
                <a:gd name="T78" fmla="*/ 137 w 194"/>
                <a:gd name="T79" fmla="*/ 193 h 468"/>
                <a:gd name="T80" fmla="*/ 135 w 194"/>
                <a:gd name="T81" fmla="*/ 199 h 468"/>
                <a:gd name="T82" fmla="*/ 129 w 194"/>
                <a:gd name="T83" fmla="*/ 229 h 468"/>
                <a:gd name="T84" fmla="*/ 119 w 194"/>
                <a:gd name="T85" fmla="*/ 303 h 468"/>
                <a:gd name="T86" fmla="*/ 113 w 194"/>
                <a:gd name="T87" fmla="*/ 391 h 468"/>
                <a:gd name="T88" fmla="*/ 117 w 194"/>
                <a:gd name="T89" fmla="*/ 468 h 468"/>
                <a:gd name="T90" fmla="*/ 115 w 194"/>
                <a:gd name="T91" fmla="*/ 467 h 468"/>
                <a:gd name="T92" fmla="*/ 110 w 194"/>
                <a:gd name="T93" fmla="*/ 464 h 468"/>
                <a:gd name="T94" fmla="*/ 100 w 194"/>
                <a:gd name="T95" fmla="*/ 459 h 468"/>
                <a:gd name="T96" fmla="*/ 88 w 194"/>
                <a:gd name="T97" fmla="*/ 454 h 468"/>
                <a:gd name="T98" fmla="*/ 71 w 194"/>
                <a:gd name="T99" fmla="*/ 450 h 468"/>
                <a:gd name="T100" fmla="*/ 51 w 194"/>
                <a:gd name="T101" fmla="*/ 446 h 468"/>
                <a:gd name="T102" fmla="*/ 27 w 194"/>
                <a:gd name="T103" fmla="*/ 443 h 468"/>
                <a:gd name="T104" fmla="*/ 0 w 194"/>
                <a:gd name="T105" fmla="*/ 443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4" h="468">
                  <a:moveTo>
                    <a:pt x="0" y="443"/>
                  </a:moveTo>
                  <a:lnTo>
                    <a:pt x="0" y="431"/>
                  </a:lnTo>
                  <a:lnTo>
                    <a:pt x="0" y="401"/>
                  </a:lnTo>
                  <a:lnTo>
                    <a:pt x="1" y="353"/>
                  </a:lnTo>
                  <a:lnTo>
                    <a:pt x="10" y="292"/>
                  </a:lnTo>
                  <a:lnTo>
                    <a:pt x="23" y="224"/>
                  </a:lnTo>
                  <a:lnTo>
                    <a:pt x="45" y="149"/>
                  </a:lnTo>
                  <a:lnTo>
                    <a:pt x="78" y="73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5" y="1"/>
                  </a:lnTo>
                  <a:lnTo>
                    <a:pt x="140" y="5"/>
                  </a:lnTo>
                  <a:lnTo>
                    <a:pt x="143" y="12"/>
                  </a:lnTo>
                  <a:lnTo>
                    <a:pt x="140" y="18"/>
                  </a:lnTo>
                  <a:lnTo>
                    <a:pt x="132" y="34"/>
                  </a:lnTo>
                  <a:lnTo>
                    <a:pt x="122" y="60"/>
                  </a:lnTo>
                  <a:lnTo>
                    <a:pt x="110" y="93"/>
                  </a:lnTo>
                  <a:lnTo>
                    <a:pt x="96" y="131"/>
                  </a:lnTo>
                  <a:lnTo>
                    <a:pt x="85" y="173"/>
                  </a:lnTo>
                  <a:lnTo>
                    <a:pt x="77" y="218"/>
                  </a:lnTo>
                  <a:lnTo>
                    <a:pt x="73" y="261"/>
                  </a:lnTo>
                  <a:lnTo>
                    <a:pt x="76" y="253"/>
                  </a:lnTo>
                  <a:lnTo>
                    <a:pt x="82" y="231"/>
                  </a:lnTo>
                  <a:lnTo>
                    <a:pt x="93" y="198"/>
                  </a:lnTo>
                  <a:lnTo>
                    <a:pt x="107" y="160"/>
                  </a:lnTo>
                  <a:lnTo>
                    <a:pt x="122" y="120"/>
                  </a:lnTo>
                  <a:lnTo>
                    <a:pt x="140" y="82"/>
                  </a:lnTo>
                  <a:lnTo>
                    <a:pt x="158" y="51"/>
                  </a:lnTo>
                  <a:lnTo>
                    <a:pt x="176" y="29"/>
                  </a:lnTo>
                  <a:lnTo>
                    <a:pt x="179" y="26"/>
                  </a:lnTo>
                  <a:lnTo>
                    <a:pt x="185" y="21"/>
                  </a:lnTo>
                  <a:lnTo>
                    <a:pt x="191" y="22"/>
                  </a:lnTo>
                  <a:lnTo>
                    <a:pt x="194" y="33"/>
                  </a:lnTo>
                  <a:lnTo>
                    <a:pt x="191" y="47"/>
                  </a:lnTo>
                  <a:lnTo>
                    <a:pt x="184" y="69"/>
                  </a:lnTo>
                  <a:lnTo>
                    <a:pt x="174" y="97"/>
                  </a:lnTo>
                  <a:lnTo>
                    <a:pt x="165" y="126"/>
                  </a:lnTo>
                  <a:lnTo>
                    <a:pt x="154" y="153"/>
                  </a:lnTo>
                  <a:lnTo>
                    <a:pt x="144" y="177"/>
                  </a:lnTo>
                  <a:lnTo>
                    <a:pt x="137" y="193"/>
                  </a:lnTo>
                  <a:lnTo>
                    <a:pt x="135" y="199"/>
                  </a:lnTo>
                  <a:lnTo>
                    <a:pt x="129" y="229"/>
                  </a:lnTo>
                  <a:lnTo>
                    <a:pt x="119" y="303"/>
                  </a:lnTo>
                  <a:lnTo>
                    <a:pt x="113" y="391"/>
                  </a:lnTo>
                  <a:lnTo>
                    <a:pt x="117" y="468"/>
                  </a:lnTo>
                  <a:lnTo>
                    <a:pt x="115" y="467"/>
                  </a:lnTo>
                  <a:lnTo>
                    <a:pt x="110" y="464"/>
                  </a:lnTo>
                  <a:lnTo>
                    <a:pt x="100" y="459"/>
                  </a:lnTo>
                  <a:lnTo>
                    <a:pt x="88" y="454"/>
                  </a:lnTo>
                  <a:lnTo>
                    <a:pt x="71" y="450"/>
                  </a:lnTo>
                  <a:lnTo>
                    <a:pt x="51" y="446"/>
                  </a:lnTo>
                  <a:lnTo>
                    <a:pt x="27" y="443"/>
                  </a:lnTo>
                  <a:lnTo>
                    <a:pt x="0" y="443"/>
                  </a:lnTo>
                  <a:close/>
                </a:path>
              </a:pathLst>
            </a:custGeom>
            <a:solidFill>
              <a:srgbClr val="3D9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145"/>
            <p:cNvSpPr>
              <a:spLocks/>
            </p:cNvSpPr>
            <p:nvPr/>
          </p:nvSpPr>
          <p:spPr bwMode="auto">
            <a:xfrm>
              <a:off x="1771" y="434"/>
              <a:ext cx="108" cy="402"/>
            </a:xfrm>
            <a:custGeom>
              <a:avLst/>
              <a:gdLst>
                <a:gd name="T0" fmla="*/ 70 w 108"/>
                <a:gd name="T1" fmla="*/ 385 h 402"/>
                <a:gd name="T2" fmla="*/ 67 w 108"/>
                <a:gd name="T3" fmla="*/ 377 h 402"/>
                <a:gd name="T4" fmla="*/ 60 w 108"/>
                <a:gd name="T5" fmla="*/ 358 h 402"/>
                <a:gd name="T6" fmla="*/ 53 w 108"/>
                <a:gd name="T7" fmla="*/ 325 h 402"/>
                <a:gd name="T8" fmla="*/ 48 w 108"/>
                <a:gd name="T9" fmla="*/ 282 h 402"/>
                <a:gd name="T10" fmla="*/ 48 w 108"/>
                <a:gd name="T11" fmla="*/ 229 h 402"/>
                <a:gd name="T12" fmla="*/ 56 w 108"/>
                <a:gd name="T13" fmla="*/ 170 h 402"/>
                <a:gd name="T14" fmla="*/ 75 w 108"/>
                <a:gd name="T15" fmla="*/ 106 h 402"/>
                <a:gd name="T16" fmla="*/ 108 w 108"/>
                <a:gd name="T17" fmla="*/ 38 h 402"/>
                <a:gd name="T18" fmla="*/ 107 w 108"/>
                <a:gd name="T19" fmla="*/ 35 h 402"/>
                <a:gd name="T20" fmla="*/ 104 w 108"/>
                <a:gd name="T21" fmla="*/ 30 h 402"/>
                <a:gd name="T22" fmla="*/ 97 w 108"/>
                <a:gd name="T23" fmla="*/ 24 h 402"/>
                <a:gd name="T24" fmla="*/ 86 w 108"/>
                <a:gd name="T25" fmla="*/ 24 h 402"/>
                <a:gd name="T26" fmla="*/ 56 w 108"/>
                <a:gd name="T27" fmla="*/ 0 h 402"/>
                <a:gd name="T28" fmla="*/ 52 w 108"/>
                <a:gd name="T29" fmla="*/ 9 h 402"/>
                <a:gd name="T30" fmla="*/ 44 w 108"/>
                <a:gd name="T31" fmla="*/ 36 h 402"/>
                <a:gd name="T32" fmla="*/ 31 w 108"/>
                <a:gd name="T33" fmla="*/ 78 h 402"/>
                <a:gd name="T34" fmla="*/ 19 w 108"/>
                <a:gd name="T35" fmla="*/ 132 h 402"/>
                <a:gd name="T36" fmla="*/ 8 w 108"/>
                <a:gd name="T37" fmla="*/ 195 h 402"/>
                <a:gd name="T38" fmla="*/ 1 w 108"/>
                <a:gd name="T39" fmla="*/ 262 h 402"/>
                <a:gd name="T40" fmla="*/ 0 w 108"/>
                <a:gd name="T41" fmla="*/ 333 h 402"/>
                <a:gd name="T42" fmla="*/ 8 w 108"/>
                <a:gd name="T43" fmla="*/ 402 h 402"/>
                <a:gd name="T44" fmla="*/ 34 w 108"/>
                <a:gd name="T45" fmla="*/ 394 h 402"/>
                <a:gd name="T46" fmla="*/ 31 w 108"/>
                <a:gd name="T47" fmla="*/ 369 h 402"/>
                <a:gd name="T48" fmla="*/ 27 w 108"/>
                <a:gd name="T49" fmla="*/ 310 h 402"/>
                <a:gd name="T50" fmla="*/ 30 w 108"/>
                <a:gd name="T51" fmla="*/ 240 h 402"/>
                <a:gd name="T52" fmla="*/ 44 w 108"/>
                <a:gd name="T53" fmla="*/ 182 h 402"/>
                <a:gd name="T54" fmla="*/ 42 w 108"/>
                <a:gd name="T55" fmla="*/ 186 h 402"/>
                <a:gd name="T56" fmla="*/ 41 w 108"/>
                <a:gd name="T57" fmla="*/ 195 h 402"/>
                <a:gd name="T58" fmla="*/ 38 w 108"/>
                <a:gd name="T59" fmla="*/ 212 h 402"/>
                <a:gd name="T60" fmla="*/ 37 w 108"/>
                <a:gd name="T61" fmla="*/ 236 h 402"/>
                <a:gd name="T62" fmla="*/ 38 w 108"/>
                <a:gd name="T63" fmla="*/ 265 h 402"/>
                <a:gd name="T64" fmla="*/ 44 w 108"/>
                <a:gd name="T65" fmla="*/ 299 h 402"/>
                <a:gd name="T66" fmla="*/ 53 w 108"/>
                <a:gd name="T67" fmla="*/ 339 h 402"/>
                <a:gd name="T68" fmla="*/ 70 w 108"/>
                <a:gd name="T69" fmla="*/ 38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" h="402">
                  <a:moveTo>
                    <a:pt x="70" y="385"/>
                  </a:moveTo>
                  <a:lnTo>
                    <a:pt x="67" y="377"/>
                  </a:lnTo>
                  <a:lnTo>
                    <a:pt x="60" y="358"/>
                  </a:lnTo>
                  <a:lnTo>
                    <a:pt x="53" y="325"/>
                  </a:lnTo>
                  <a:lnTo>
                    <a:pt x="48" y="282"/>
                  </a:lnTo>
                  <a:lnTo>
                    <a:pt x="48" y="229"/>
                  </a:lnTo>
                  <a:lnTo>
                    <a:pt x="56" y="170"/>
                  </a:lnTo>
                  <a:lnTo>
                    <a:pt x="75" y="106"/>
                  </a:lnTo>
                  <a:lnTo>
                    <a:pt x="108" y="38"/>
                  </a:lnTo>
                  <a:lnTo>
                    <a:pt x="107" y="35"/>
                  </a:lnTo>
                  <a:lnTo>
                    <a:pt x="104" y="30"/>
                  </a:lnTo>
                  <a:lnTo>
                    <a:pt x="97" y="24"/>
                  </a:lnTo>
                  <a:lnTo>
                    <a:pt x="86" y="24"/>
                  </a:lnTo>
                  <a:lnTo>
                    <a:pt x="56" y="0"/>
                  </a:lnTo>
                  <a:lnTo>
                    <a:pt x="52" y="9"/>
                  </a:lnTo>
                  <a:lnTo>
                    <a:pt x="44" y="36"/>
                  </a:lnTo>
                  <a:lnTo>
                    <a:pt x="31" y="78"/>
                  </a:lnTo>
                  <a:lnTo>
                    <a:pt x="19" y="132"/>
                  </a:lnTo>
                  <a:lnTo>
                    <a:pt x="8" y="195"/>
                  </a:lnTo>
                  <a:lnTo>
                    <a:pt x="1" y="262"/>
                  </a:lnTo>
                  <a:lnTo>
                    <a:pt x="0" y="333"/>
                  </a:lnTo>
                  <a:lnTo>
                    <a:pt x="8" y="402"/>
                  </a:lnTo>
                  <a:lnTo>
                    <a:pt x="34" y="394"/>
                  </a:lnTo>
                  <a:lnTo>
                    <a:pt x="31" y="369"/>
                  </a:lnTo>
                  <a:lnTo>
                    <a:pt x="27" y="310"/>
                  </a:lnTo>
                  <a:lnTo>
                    <a:pt x="30" y="240"/>
                  </a:lnTo>
                  <a:lnTo>
                    <a:pt x="44" y="182"/>
                  </a:lnTo>
                  <a:lnTo>
                    <a:pt x="42" y="186"/>
                  </a:lnTo>
                  <a:lnTo>
                    <a:pt x="41" y="195"/>
                  </a:lnTo>
                  <a:lnTo>
                    <a:pt x="38" y="212"/>
                  </a:lnTo>
                  <a:lnTo>
                    <a:pt x="37" y="236"/>
                  </a:lnTo>
                  <a:lnTo>
                    <a:pt x="38" y="265"/>
                  </a:lnTo>
                  <a:lnTo>
                    <a:pt x="44" y="299"/>
                  </a:lnTo>
                  <a:lnTo>
                    <a:pt x="53" y="339"/>
                  </a:lnTo>
                  <a:lnTo>
                    <a:pt x="70" y="385"/>
                  </a:lnTo>
                  <a:close/>
                </a:path>
              </a:pathLst>
            </a:custGeom>
            <a:solidFill>
              <a:srgbClr val="00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146"/>
            <p:cNvSpPr>
              <a:spLocks/>
            </p:cNvSpPr>
            <p:nvPr/>
          </p:nvSpPr>
          <p:spPr bwMode="auto">
            <a:xfrm>
              <a:off x="1789" y="445"/>
              <a:ext cx="90" cy="383"/>
            </a:xfrm>
            <a:custGeom>
              <a:avLst/>
              <a:gdLst>
                <a:gd name="T0" fmla="*/ 90 w 90"/>
                <a:gd name="T1" fmla="*/ 13 h 383"/>
                <a:gd name="T2" fmla="*/ 86 w 90"/>
                <a:gd name="T3" fmla="*/ 23 h 383"/>
                <a:gd name="T4" fmla="*/ 78 w 90"/>
                <a:gd name="T5" fmla="*/ 46 h 383"/>
                <a:gd name="T6" fmla="*/ 67 w 90"/>
                <a:gd name="T7" fmla="*/ 82 h 383"/>
                <a:gd name="T8" fmla="*/ 55 w 90"/>
                <a:gd name="T9" fmla="*/ 129 h 383"/>
                <a:gd name="T10" fmla="*/ 45 w 90"/>
                <a:gd name="T11" fmla="*/ 181 h 383"/>
                <a:gd name="T12" fmla="*/ 40 w 90"/>
                <a:gd name="T13" fmla="*/ 240 h 383"/>
                <a:gd name="T14" fmla="*/ 41 w 90"/>
                <a:gd name="T15" fmla="*/ 299 h 383"/>
                <a:gd name="T16" fmla="*/ 52 w 90"/>
                <a:gd name="T17" fmla="*/ 358 h 383"/>
                <a:gd name="T18" fmla="*/ 51 w 90"/>
                <a:gd name="T19" fmla="*/ 355 h 383"/>
                <a:gd name="T20" fmla="*/ 46 w 90"/>
                <a:gd name="T21" fmla="*/ 340 h 383"/>
                <a:gd name="T22" fmla="*/ 42 w 90"/>
                <a:gd name="T23" fmla="*/ 318 h 383"/>
                <a:gd name="T24" fmla="*/ 38 w 90"/>
                <a:gd name="T25" fmla="*/ 284 h 383"/>
                <a:gd name="T26" fmla="*/ 37 w 90"/>
                <a:gd name="T27" fmla="*/ 238 h 383"/>
                <a:gd name="T28" fmla="*/ 40 w 90"/>
                <a:gd name="T29" fmla="*/ 180 h 383"/>
                <a:gd name="T30" fmla="*/ 48 w 90"/>
                <a:gd name="T31" fmla="*/ 109 h 383"/>
                <a:gd name="T32" fmla="*/ 63 w 90"/>
                <a:gd name="T33" fmla="*/ 24 h 383"/>
                <a:gd name="T34" fmla="*/ 60 w 90"/>
                <a:gd name="T35" fmla="*/ 30 h 383"/>
                <a:gd name="T36" fmla="*/ 52 w 90"/>
                <a:gd name="T37" fmla="*/ 50 h 383"/>
                <a:gd name="T38" fmla="*/ 40 w 90"/>
                <a:gd name="T39" fmla="*/ 82 h 383"/>
                <a:gd name="T40" fmla="*/ 29 w 90"/>
                <a:gd name="T41" fmla="*/ 124 h 383"/>
                <a:gd name="T42" fmla="*/ 18 w 90"/>
                <a:gd name="T43" fmla="*/ 176 h 383"/>
                <a:gd name="T44" fmla="*/ 11 w 90"/>
                <a:gd name="T45" fmla="*/ 238 h 383"/>
                <a:gd name="T46" fmla="*/ 9 w 90"/>
                <a:gd name="T47" fmla="*/ 307 h 383"/>
                <a:gd name="T48" fmla="*/ 16 w 90"/>
                <a:gd name="T49" fmla="*/ 383 h 383"/>
                <a:gd name="T50" fmla="*/ 13 w 90"/>
                <a:gd name="T51" fmla="*/ 377 h 383"/>
                <a:gd name="T52" fmla="*/ 9 w 90"/>
                <a:gd name="T53" fmla="*/ 356 h 383"/>
                <a:gd name="T54" fmla="*/ 4 w 90"/>
                <a:gd name="T55" fmla="*/ 323 h 383"/>
                <a:gd name="T56" fmla="*/ 0 w 90"/>
                <a:gd name="T57" fmla="*/ 278 h 383"/>
                <a:gd name="T58" fmla="*/ 1 w 90"/>
                <a:gd name="T59" fmla="*/ 223 h 383"/>
                <a:gd name="T60" fmla="*/ 9 w 90"/>
                <a:gd name="T61" fmla="*/ 159 h 383"/>
                <a:gd name="T62" fmla="*/ 27 w 90"/>
                <a:gd name="T63" fmla="*/ 86 h 383"/>
                <a:gd name="T64" fmla="*/ 56 w 90"/>
                <a:gd name="T65" fmla="*/ 6 h 383"/>
                <a:gd name="T66" fmla="*/ 60 w 90"/>
                <a:gd name="T67" fmla="*/ 3 h 383"/>
                <a:gd name="T68" fmla="*/ 68 w 90"/>
                <a:gd name="T69" fmla="*/ 0 h 383"/>
                <a:gd name="T70" fmla="*/ 79 w 90"/>
                <a:gd name="T71" fmla="*/ 2 h 383"/>
                <a:gd name="T72" fmla="*/ 90 w 90"/>
                <a:gd name="T73" fmla="*/ 1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383">
                  <a:moveTo>
                    <a:pt x="90" y="13"/>
                  </a:moveTo>
                  <a:lnTo>
                    <a:pt x="86" y="23"/>
                  </a:lnTo>
                  <a:lnTo>
                    <a:pt x="78" y="46"/>
                  </a:lnTo>
                  <a:lnTo>
                    <a:pt x="67" y="82"/>
                  </a:lnTo>
                  <a:lnTo>
                    <a:pt x="55" y="129"/>
                  </a:lnTo>
                  <a:lnTo>
                    <a:pt x="45" y="181"/>
                  </a:lnTo>
                  <a:lnTo>
                    <a:pt x="40" y="240"/>
                  </a:lnTo>
                  <a:lnTo>
                    <a:pt x="41" y="299"/>
                  </a:lnTo>
                  <a:lnTo>
                    <a:pt x="52" y="358"/>
                  </a:lnTo>
                  <a:lnTo>
                    <a:pt x="51" y="355"/>
                  </a:lnTo>
                  <a:lnTo>
                    <a:pt x="46" y="340"/>
                  </a:lnTo>
                  <a:lnTo>
                    <a:pt x="42" y="318"/>
                  </a:lnTo>
                  <a:lnTo>
                    <a:pt x="38" y="284"/>
                  </a:lnTo>
                  <a:lnTo>
                    <a:pt x="37" y="238"/>
                  </a:lnTo>
                  <a:lnTo>
                    <a:pt x="40" y="180"/>
                  </a:lnTo>
                  <a:lnTo>
                    <a:pt x="48" y="109"/>
                  </a:lnTo>
                  <a:lnTo>
                    <a:pt x="63" y="24"/>
                  </a:lnTo>
                  <a:lnTo>
                    <a:pt x="60" y="30"/>
                  </a:lnTo>
                  <a:lnTo>
                    <a:pt x="52" y="50"/>
                  </a:lnTo>
                  <a:lnTo>
                    <a:pt x="40" y="82"/>
                  </a:lnTo>
                  <a:lnTo>
                    <a:pt x="29" y="124"/>
                  </a:lnTo>
                  <a:lnTo>
                    <a:pt x="18" y="176"/>
                  </a:lnTo>
                  <a:lnTo>
                    <a:pt x="11" y="238"/>
                  </a:lnTo>
                  <a:lnTo>
                    <a:pt x="9" y="307"/>
                  </a:lnTo>
                  <a:lnTo>
                    <a:pt x="16" y="383"/>
                  </a:lnTo>
                  <a:lnTo>
                    <a:pt x="13" y="377"/>
                  </a:lnTo>
                  <a:lnTo>
                    <a:pt x="9" y="356"/>
                  </a:lnTo>
                  <a:lnTo>
                    <a:pt x="4" y="323"/>
                  </a:lnTo>
                  <a:lnTo>
                    <a:pt x="0" y="278"/>
                  </a:lnTo>
                  <a:lnTo>
                    <a:pt x="1" y="223"/>
                  </a:lnTo>
                  <a:lnTo>
                    <a:pt x="9" y="159"/>
                  </a:lnTo>
                  <a:lnTo>
                    <a:pt x="27" y="86"/>
                  </a:lnTo>
                  <a:lnTo>
                    <a:pt x="56" y="6"/>
                  </a:lnTo>
                  <a:lnTo>
                    <a:pt x="60" y="3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0" y="13"/>
                  </a:lnTo>
                  <a:close/>
                </a:path>
              </a:pathLst>
            </a:custGeom>
            <a:solidFill>
              <a:srgbClr val="000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147"/>
            <p:cNvSpPr>
              <a:spLocks/>
            </p:cNvSpPr>
            <p:nvPr/>
          </p:nvSpPr>
          <p:spPr bwMode="auto">
            <a:xfrm>
              <a:off x="1603" y="380"/>
              <a:ext cx="168" cy="439"/>
            </a:xfrm>
            <a:custGeom>
              <a:avLst/>
              <a:gdLst>
                <a:gd name="T0" fmla="*/ 0 w 168"/>
                <a:gd name="T1" fmla="*/ 431 h 439"/>
                <a:gd name="T2" fmla="*/ 0 w 168"/>
                <a:gd name="T3" fmla="*/ 420 h 439"/>
                <a:gd name="T4" fmla="*/ 2 w 168"/>
                <a:gd name="T5" fmla="*/ 388 h 439"/>
                <a:gd name="T6" fmla="*/ 6 w 168"/>
                <a:gd name="T7" fmla="*/ 341 h 439"/>
                <a:gd name="T8" fmla="*/ 14 w 168"/>
                <a:gd name="T9" fmla="*/ 280 h 439"/>
                <a:gd name="T10" fmla="*/ 26 w 168"/>
                <a:gd name="T11" fmla="*/ 214 h 439"/>
                <a:gd name="T12" fmla="*/ 48 w 168"/>
                <a:gd name="T13" fmla="*/ 141 h 439"/>
                <a:gd name="T14" fmla="*/ 77 w 168"/>
                <a:gd name="T15" fmla="*/ 68 h 439"/>
                <a:gd name="T16" fmla="*/ 117 w 168"/>
                <a:gd name="T17" fmla="*/ 0 h 439"/>
                <a:gd name="T18" fmla="*/ 135 w 168"/>
                <a:gd name="T19" fmla="*/ 12 h 439"/>
                <a:gd name="T20" fmla="*/ 132 w 168"/>
                <a:gd name="T21" fmla="*/ 17 h 439"/>
                <a:gd name="T22" fmla="*/ 122 w 168"/>
                <a:gd name="T23" fmla="*/ 34 h 439"/>
                <a:gd name="T24" fmla="*/ 109 w 168"/>
                <a:gd name="T25" fmla="*/ 60 h 439"/>
                <a:gd name="T26" fmla="*/ 94 w 168"/>
                <a:gd name="T27" fmla="*/ 95 h 439"/>
                <a:gd name="T28" fmla="*/ 77 w 168"/>
                <a:gd name="T29" fmla="*/ 141 h 439"/>
                <a:gd name="T30" fmla="*/ 61 w 168"/>
                <a:gd name="T31" fmla="*/ 194 h 439"/>
                <a:gd name="T32" fmla="*/ 48 w 168"/>
                <a:gd name="T33" fmla="*/ 256 h 439"/>
                <a:gd name="T34" fmla="*/ 39 w 168"/>
                <a:gd name="T35" fmla="*/ 324 h 439"/>
                <a:gd name="T36" fmla="*/ 40 w 168"/>
                <a:gd name="T37" fmla="*/ 315 h 439"/>
                <a:gd name="T38" fmla="*/ 47 w 168"/>
                <a:gd name="T39" fmla="*/ 291 h 439"/>
                <a:gd name="T40" fmla="*/ 57 w 168"/>
                <a:gd name="T41" fmla="*/ 256 h 439"/>
                <a:gd name="T42" fmla="*/ 72 w 168"/>
                <a:gd name="T43" fmla="*/ 212 h 439"/>
                <a:gd name="T44" fmla="*/ 90 w 168"/>
                <a:gd name="T45" fmla="*/ 164 h 439"/>
                <a:gd name="T46" fmla="*/ 111 w 168"/>
                <a:gd name="T47" fmla="*/ 115 h 439"/>
                <a:gd name="T48" fmla="*/ 138 w 168"/>
                <a:gd name="T49" fmla="*/ 69 h 439"/>
                <a:gd name="T50" fmla="*/ 168 w 168"/>
                <a:gd name="T51" fmla="*/ 29 h 439"/>
                <a:gd name="T52" fmla="*/ 164 w 168"/>
                <a:gd name="T53" fmla="*/ 38 h 439"/>
                <a:gd name="T54" fmla="*/ 151 w 168"/>
                <a:gd name="T55" fmla="*/ 65 h 439"/>
                <a:gd name="T56" fmla="*/ 133 w 168"/>
                <a:gd name="T57" fmla="*/ 106 h 439"/>
                <a:gd name="T58" fmla="*/ 113 w 168"/>
                <a:gd name="T59" fmla="*/ 158 h 439"/>
                <a:gd name="T60" fmla="*/ 92 w 168"/>
                <a:gd name="T61" fmla="*/ 220 h 439"/>
                <a:gd name="T62" fmla="*/ 74 w 168"/>
                <a:gd name="T63" fmla="*/ 287 h 439"/>
                <a:gd name="T64" fmla="*/ 59 w 168"/>
                <a:gd name="T65" fmla="*/ 355 h 439"/>
                <a:gd name="T66" fmla="*/ 52 w 168"/>
                <a:gd name="T67" fmla="*/ 423 h 439"/>
                <a:gd name="T68" fmla="*/ 52 w 168"/>
                <a:gd name="T69" fmla="*/ 439 h 439"/>
                <a:gd name="T70" fmla="*/ 51 w 168"/>
                <a:gd name="T71" fmla="*/ 439 h 439"/>
                <a:gd name="T72" fmla="*/ 48 w 168"/>
                <a:gd name="T73" fmla="*/ 438 h 439"/>
                <a:gd name="T74" fmla="*/ 43 w 168"/>
                <a:gd name="T75" fmla="*/ 435 h 439"/>
                <a:gd name="T76" fmla="*/ 36 w 168"/>
                <a:gd name="T77" fmla="*/ 434 h 439"/>
                <a:gd name="T78" fmla="*/ 28 w 168"/>
                <a:gd name="T79" fmla="*/ 433 h 439"/>
                <a:gd name="T80" fmla="*/ 19 w 168"/>
                <a:gd name="T81" fmla="*/ 431 h 439"/>
                <a:gd name="T82" fmla="*/ 10 w 168"/>
                <a:gd name="T83" fmla="*/ 430 h 439"/>
                <a:gd name="T84" fmla="*/ 0 w 168"/>
                <a:gd name="T85" fmla="*/ 431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8" h="439">
                  <a:moveTo>
                    <a:pt x="0" y="431"/>
                  </a:moveTo>
                  <a:lnTo>
                    <a:pt x="0" y="420"/>
                  </a:lnTo>
                  <a:lnTo>
                    <a:pt x="2" y="388"/>
                  </a:lnTo>
                  <a:lnTo>
                    <a:pt x="6" y="341"/>
                  </a:lnTo>
                  <a:lnTo>
                    <a:pt x="14" y="280"/>
                  </a:lnTo>
                  <a:lnTo>
                    <a:pt x="26" y="214"/>
                  </a:lnTo>
                  <a:lnTo>
                    <a:pt x="48" y="141"/>
                  </a:lnTo>
                  <a:lnTo>
                    <a:pt x="77" y="68"/>
                  </a:lnTo>
                  <a:lnTo>
                    <a:pt x="117" y="0"/>
                  </a:lnTo>
                  <a:lnTo>
                    <a:pt x="135" y="12"/>
                  </a:lnTo>
                  <a:lnTo>
                    <a:pt x="132" y="17"/>
                  </a:lnTo>
                  <a:lnTo>
                    <a:pt x="122" y="34"/>
                  </a:lnTo>
                  <a:lnTo>
                    <a:pt x="109" y="60"/>
                  </a:lnTo>
                  <a:lnTo>
                    <a:pt x="94" y="95"/>
                  </a:lnTo>
                  <a:lnTo>
                    <a:pt x="77" y="141"/>
                  </a:lnTo>
                  <a:lnTo>
                    <a:pt x="61" y="194"/>
                  </a:lnTo>
                  <a:lnTo>
                    <a:pt x="48" y="256"/>
                  </a:lnTo>
                  <a:lnTo>
                    <a:pt x="39" y="324"/>
                  </a:lnTo>
                  <a:lnTo>
                    <a:pt x="40" y="315"/>
                  </a:lnTo>
                  <a:lnTo>
                    <a:pt x="47" y="291"/>
                  </a:lnTo>
                  <a:lnTo>
                    <a:pt x="57" y="256"/>
                  </a:lnTo>
                  <a:lnTo>
                    <a:pt x="72" y="212"/>
                  </a:lnTo>
                  <a:lnTo>
                    <a:pt x="90" y="164"/>
                  </a:lnTo>
                  <a:lnTo>
                    <a:pt x="111" y="115"/>
                  </a:lnTo>
                  <a:lnTo>
                    <a:pt x="138" y="69"/>
                  </a:lnTo>
                  <a:lnTo>
                    <a:pt x="168" y="29"/>
                  </a:lnTo>
                  <a:lnTo>
                    <a:pt x="164" y="38"/>
                  </a:lnTo>
                  <a:lnTo>
                    <a:pt x="151" y="65"/>
                  </a:lnTo>
                  <a:lnTo>
                    <a:pt x="133" y="106"/>
                  </a:lnTo>
                  <a:lnTo>
                    <a:pt x="113" y="158"/>
                  </a:lnTo>
                  <a:lnTo>
                    <a:pt x="92" y="220"/>
                  </a:lnTo>
                  <a:lnTo>
                    <a:pt x="74" y="287"/>
                  </a:lnTo>
                  <a:lnTo>
                    <a:pt x="59" y="355"/>
                  </a:lnTo>
                  <a:lnTo>
                    <a:pt x="52" y="423"/>
                  </a:lnTo>
                  <a:lnTo>
                    <a:pt x="52" y="439"/>
                  </a:lnTo>
                  <a:lnTo>
                    <a:pt x="51" y="439"/>
                  </a:lnTo>
                  <a:lnTo>
                    <a:pt x="48" y="438"/>
                  </a:lnTo>
                  <a:lnTo>
                    <a:pt x="43" y="435"/>
                  </a:lnTo>
                  <a:lnTo>
                    <a:pt x="36" y="434"/>
                  </a:lnTo>
                  <a:lnTo>
                    <a:pt x="28" y="433"/>
                  </a:lnTo>
                  <a:lnTo>
                    <a:pt x="19" y="431"/>
                  </a:lnTo>
                  <a:lnTo>
                    <a:pt x="10" y="430"/>
                  </a:lnTo>
                  <a:lnTo>
                    <a:pt x="0" y="431"/>
                  </a:lnTo>
                  <a:close/>
                </a:path>
              </a:pathLst>
            </a:custGeom>
            <a:solidFill>
              <a:srgbClr val="87B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148"/>
            <p:cNvSpPr>
              <a:spLocks/>
            </p:cNvSpPr>
            <p:nvPr/>
          </p:nvSpPr>
          <p:spPr bwMode="auto">
            <a:xfrm>
              <a:off x="1327" y="2205"/>
              <a:ext cx="1027" cy="160"/>
            </a:xfrm>
            <a:custGeom>
              <a:avLst/>
              <a:gdLst>
                <a:gd name="T0" fmla="*/ 1 w 1027"/>
                <a:gd name="T1" fmla="*/ 122 h 160"/>
                <a:gd name="T2" fmla="*/ 16 w 1027"/>
                <a:gd name="T3" fmla="*/ 126 h 160"/>
                <a:gd name="T4" fmla="*/ 47 w 1027"/>
                <a:gd name="T5" fmla="*/ 132 h 160"/>
                <a:gd name="T6" fmla="*/ 88 w 1027"/>
                <a:gd name="T7" fmla="*/ 139 h 160"/>
                <a:gd name="T8" fmla="*/ 143 w 1027"/>
                <a:gd name="T9" fmla="*/ 147 h 160"/>
                <a:gd name="T10" fmla="*/ 207 w 1027"/>
                <a:gd name="T11" fmla="*/ 153 h 160"/>
                <a:gd name="T12" fmla="*/ 283 w 1027"/>
                <a:gd name="T13" fmla="*/ 158 h 160"/>
                <a:gd name="T14" fmla="*/ 366 w 1027"/>
                <a:gd name="T15" fmla="*/ 160 h 160"/>
                <a:gd name="T16" fmla="*/ 436 w 1027"/>
                <a:gd name="T17" fmla="*/ 158 h 160"/>
                <a:gd name="T18" fmla="*/ 488 w 1027"/>
                <a:gd name="T19" fmla="*/ 156 h 160"/>
                <a:gd name="T20" fmla="*/ 541 w 1027"/>
                <a:gd name="T21" fmla="*/ 151 h 160"/>
                <a:gd name="T22" fmla="*/ 596 w 1027"/>
                <a:gd name="T23" fmla="*/ 144 h 160"/>
                <a:gd name="T24" fmla="*/ 649 w 1027"/>
                <a:gd name="T25" fmla="*/ 136 h 160"/>
                <a:gd name="T26" fmla="*/ 698 w 1027"/>
                <a:gd name="T27" fmla="*/ 128 h 160"/>
                <a:gd name="T28" fmla="*/ 746 w 1027"/>
                <a:gd name="T29" fmla="*/ 118 h 160"/>
                <a:gd name="T30" fmla="*/ 797 w 1027"/>
                <a:gd name="T31" fmla="*/ 105 h 160"/>
                <a:gd name="T32" fmla="*/ 846 w 1027"/>
                <a:gd name="T33" fmla="*/ 90 h 160"/>
                <a:gd name="T34" fmla="*/ 897 w 1027"/>
                <a:gd name="T35" fmla="*/ 74 h 160"/>
                <a:gd name="T36" fmla="*/ 950 w 1027"/>
                <a:gd name="T37" fmla="*/ 56 h 160"/>
                <a:gd name="T38" fmla="*/ 1000 w 1027"/>
                <a:gd name="T39" fmla="*/ 35 h 160"/>
                <a:gd name="T40" fmla="*/ 1027 w 1027"/>
                <a:gd name="T41" fmla="*/ 0 h 160"/>
                <a:gd name="T42" fmla="*/ 1021 w 1027"/>
                <a:gd name="T43" fmla="*/ 2 h 160"/>
                <a:gd name="T44" fmla="*/ 1007 w 1027"/>
                <a:gd name="T45" fmla="*/ 8 h 160"/>
                <a:gd name="T46" fmla="*/ 984 w 1027"/>
                <a:gd name="T47" fmla="*/ 17 h 160"/>
                <a:gd name="T48" fmla="*/ 951 w 1027"/>
                <a:gd name="T49" fmla="*/ 27 h 160"/>
                <a:gd name="T50" fmla="*/ 910 w 1027"/>
                <a:gd name="T51" fmla="*/ 40 h 160"/>
                <a:gd name="T52" fmla="*/ 860 w 1027"/>
                <a:gd name="T53" fmla="*/ 55 h 160"/>
                <a:gd name="T54" fmla="*/ 804 w 1027"/>
                <a:gd name="T55" fmla="*/ 69 h 160"/>
                <a:gd name="T56" fmla="*/ 739 w 1027"/>
                <a:gd name="T57" fmla="*/ 84 h 160"/>
                <a:gd name="T58" fmla="*/ 668 w 1027"/>
                <a:gd name="T59" fmla="*/ 98 h 160"/>
                <a:gd name="T60" fmla="*/ 590 w 1027"/>
                <a:gd name="T61" fmla="*/ 111 h 160"/>
                <a:gd name="T62" fmla="*/ 506 w 1027"/>
                <a:gd name="T63" fmla="*/ 122 h 160"/>
                <a:gd name="T64" fmla="*/ 415 w 1027"/>
                <a:gd name="T65" fmla="*/ 130 h 160"/>
                <a:gd name="T66" fmla="*/ 319 w 1027"/>
                <a:gd name="T67" fmla="*/ 134 h 160"/>
                <a:gd name="T68" fmla="*/ 217 w 1027"/>
                <a:gd name="T69" fmla="*/ 135 h 160"/>
                <a:gd name="T70" fmla="*/ 111 w 1027"/>
                <a:gd name="T71" fmla="*/ 131 h 160"/>
                <a:gd name="T72" fmla="*/ 0 w 1027"/>
                <a:gd name="T73" fmla="*/ 12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7" h="160">
                  <a:moveTo>
                    <a:pt x="0" y="122"/>
                  </a:moveTo>
                  <a:lnTo>
                    <a:pt x="1" y="122"/>
                  </a:lnTo>
                  <a:lnTo>
                    <a:pt x="8" y="123"/>
                  </a:lnTo>
                  <a:lnTo>
                    <a:pt x="16" y="126"/>
                  </a:lnTo>
                  <a:lnTo>
                    <a:pt x="30" y="128"/>
                  </a:lnTo>
                  <a:lnTo>
                    <a:pt x="47" y="132"/>
                  </a:lnTo>
                  <a:lnTo>
                    <a:pt x="66" y="135"/>
                  </a:lnTo>
                  <a:lnTo>
                    <a:pt x="88" y="139"/>
                  </a:lnTo>
                  <a:lnTo>
                    <a:pt x="114" y="143"/>
                  </a:lnTo>
                  <a:lnTo>
                    <a:pt x="143" y="147"/>
                  </a:lnTo>
                  <a:lnTo>
                    <a:pt x="174" y="151"/>
                  </a:lnTo>
                  <a:lnTo>
                    <a:pt x="207" y="153"/>
                  </a:lnTo>
                  <a:lnTo>
                    <a:pt x="245" y="157"/>
                  </a:lnTo>
                  <a:lnTo>
                    <a:pt x="283" y="158"/>
                  </a:lnTo>
                  <a:lnTo>
                    <a:pt x="323" y="160"/>
                  </a:lnTo>
                  <a:lnTo>
                    <a:pt x="366" y="160"/>
                  </a:lnTo>
                  <a:lnTo>
                    <a:pt x="411" y="160"/>
                  </a:lnTo>
                  <a:lnTo>
                    <a:pt x="436" y="158"/>
                  </a:lnTo>
                  <a:lnTo>
                    <a:pt x="462" y="157"/>
                  </a:lnTo>
                  <a:lnTo>
                    <a:pt x="488" y="156"/>
                  </a:lnTo>
                  <a:lnTo>
                    <a:pt x="514" y="153"/>
                  </a:lnTo>
                  <a:lnTo>
                    <a:pt x="541" y="151"/>
                  </a:lnTo>
                  <a:lnTo>
                    <a:pt x="569" y="148"/>
                  </a:lnTo>
                  <a:lnTo>
                    <a:pt x="596" y="144"/>
                  </a:lnTo>
                  <a:lnTo>
                    <a:pt x="625" y="140"/>
                  </a:lnTo>
                  <a:lnTo>
                    <a:pt x="649" y="136"/>
                  </a:lnTo>
                  <a:lnTo>
                    <a:pt x="673" y="132"/>
                  </a:lnTo>
                  <a:lnTo>
                    <a:pt x="698" y="128"/>
                  </a:lnTo>
                  <a:lnTo>
                    <a:pt x="721" y="123"/>
                  </a:lnTo>
                  <a:lnTo>
                    <a:pt x="746" y="118"/>
                  </a:lnTo>
                  <a:lnTo>
                    <a:pt x="771" y="111"/>
                  </a:lnTo>
                  <a:lnTo>
                    <a:pt x="797" y="105"/>
                  </a:lnTo>
                  <a:lnTo>
                    <a:pt x="822" y="98"/>
                  </a:lnTo>
                  <a:lnTo>
                    <a:pt x="846" y="90"/>
                  </a:lnTo>
                  <a:lnTo>
                    <a:pt x="873" y="82"/>
                  </a:lnTo>
                  <a:lnTo>
                    <a:pt x="897" y="74"/>
                  </a:lnTo>
                  <a:lnTo>
                    <a:pt x="923" y="65"/>
                  </a:lnTo>
                  <a:lnTo>
                    <a:pt x="950" y="56"/>
                  </a:lnTo>
                  <a:lnTo>
                    <a:pt x="976" y="46"/>
                  </a:lnTo>
                  <a:lnTo>
                    <a:pt x="1000" y="35"/>
                  </a:lnTo>
                  <a:lnTo>
                    <a:pt x="1027" y="25"/>
                  </a:lnTo>
                  <a:lnTo>
                    <a:pt x="1027" y="0"/>
                  </a:lnTo>
                  <a:lnTo>
                    <a:pt x="1025" y="0"/>
                  </a:lnTo>
                  <a:lnTo>
                    <a:pt x="1021" y="2"/>
                  </a:lnTo>
                  <a:lnTo>
                    <a:pt x="1016" y="4"/>
                  </a:lnTo>
                  <a:lnTo>
                    <a:pt x="1007" y="8"/>
                  </a:lnTo>
                  <a:lnTo>
                    <a:pt x="996" y="12"/>
                  </a:lnTo>
                  <a:lnTo>
                    <a:pt x="984" y="17"/>
                  </a:lnTo>
                  <a:lnTo>
                    <a:pt x="969" y="22"/>
                  </a:lnTo>
                  <a:lnTo>
                    <a:pt x="951" y="27"/>
                  </a:lnTo>
                  <a:lnTo>
                    <a:pt x="932" y="34"/>
                  </a:lnTo>
                  <a:lnTo>
                    <a:pt x="910" y="40"/>
                  </a:lnTo>
                  <a:lnTo>
                    <a:pt x="886" y="48"/>
                  </a:lnTo>
                  <a:lnTo>
                    <a:pt x="860" y="55"/>
                  </a:lnTo>
                  <a:lnTo>
                    <a:pt x="833" y="63"/>
                  </a:lnTo>
                  <a:lnTo>
                    <a:pt x="804" y="69"/>
                  </a:lnTo>
                  <a:lnTo>
                    <a:pt x="772" y="77"/>
                  </a:lnTo>
                  <a:lnTo>
                    <a:pt x="739" y="84"/>
                  </a:lnTo>
                  <a:lnTo>
                    <a:pt x="705" y="92"/>
                  </a:lnTo>
                  <a:lnTo>
                    <a:pt x="668" y="98"/>
                  </a:lnTo>
                  <a:lnTo>
                    <a:pt x="629" y="105"/>
                  </a:lnTo>
                  <a:lnTo>
                    <a:pt x="590" y="111"/>
                  </a:lnTo>
                  <a:lnTo>
                    <a:pt x="548" y="116"/>
                  </a:lnTo>
                  <a:lnTo>
                    <a:pt x="506" y="122"/>
                  </a:lnTo>
                  <a:lnTo>
                    <a:pt x="460" y="126"/>
                  </a:lnTo>
                  <a:lnTo>
                    <a:pt x="415" y="130"/>
                  </a:lnTo>
                  <a:lnTo>
                    <a:pt x="367" y="132"/>
                  </a:lnTo>
                  <a:lnTo>
                    <a:pt x="319" y="134"/>
                  </a:lnTo>
                  <a:lnTo>
                    <a:pt x="269" y="135"/>
                  </a:lnTo>
                  <a:lnTo>
                    <a:pt x="217" y="135"/>
                  </a:lnTo>
                  <a:lnTo>
                    <a:pt x="165" y="134"/>
                  </a:lnTo>
                  <a:lnTo>
                    <a:pt x="111" y="131"/>
                  </a:lnTo>
                  <a:lnTo>
                    <a:pt x="56" y="127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149"/>
            <p:cNvSpPr>
              <a:spLocks/>
            </p:cNvSpPr>
            <p:nvPr/>
          </p:nvSpPr>
          <p:spPr bwMode="auto">
            <a:xfrm>
              <a:off x="1677" y="1831"/>
              <a:ext cx="164" cy="115"/>
            </a:xfrm>
            <a:custGeom>
              <a:avLst/>
              <a:gdLst>
                <a:gd name="T0" fmla="*/ 17 w 164"/>
                <a:gd name="T1" fmla="*/ 0 h 115"/>
                <a:gd name="T2" fmla="*/ 0 w 164"/>
                <a:gd name="T3" fmla="*/ 115 h 115"/>
                <a:gd name="T4" fmla="*/ 164 w 164"/>
                <a:gd name="T5" fmla="*/ 107 h 115"/>
                <a:gd name="T6" fmla="*/ 146 w 164"/>
                <a:gd name="T7" fmla="*/ 0 h 115"/>
                <a:gd name="T8" fmla="*/ 17 w 164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15">
                  <a:moveTo>
                    <a:pt x="17" y="0"/>
                  </a:moveTo>
                  <a:lnTo>
                    <a:pt x="0" y="115"/>
                  </a:lnTo>
                  <a:lnTo>
                    <a:pt x="164" y="107"/>
                  </a:lnTo>
                  <a:lnTo>
                    <a:pt x="146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150"/>
            <p:cNvSpPr>
              <a:spLocks/>
            </p:cNvSpPr>
            <p:nvPr/>
          </p:nvSpPr>
          <p:spPr bwMode="auto">
            <a:xfrm>
              <a:off x="2162" y="1036"/>
              <a:ext cx="288" cy="346"/>
            </a:xfrm>
            <a:custGeom>
              <a:avLst/>
              <a:gdLst>
                <a:gd name="T0" fmla="*/ 16 w 288"/>
                <a:gd name="T1" fmla="*/ 25 h 346"/>
                <a:gd name="T2" fmla="*/ 17 w 288"/>
                <a:gd name="T3" fmla="*/ 25 h 346"/>
                <a:gd name="T4" fmla="*/ 21 w 288"/>
                <a:gd name="T5" fmla="*/ 26 h 346"/>
                <a:gd name="T6" fmla="*/ 27 w 288"/>
                <a:gd name="T7" fmla="*/ 29 h 346"/>
                <a:gd name="T8" fmla="*/ 36 w 288"/>
                <a:gd name="T9" fmla="*/ 34 h 346"/>
                <a:gd name="T10" fmla="*/ 47 w 288"/>
                <a:gd name="T11" fmla="*/ 39 h 346"/>
                <a:gd name="T12" fmla="*/ 60 w 288"/>
                <a:gd name="T13" fmla="*/ 48 h 346"/>
                <a:gd name="T14" fmla="*/ 75 w 288"/>
                <a:gd name="T15" fmla="*/ 59 h 346"/>
                <a:gd name="T16" fmla="*/ 90 w 288"/>
                <a:gd name="T17" fmla="*/ 72 h 346"/>
                <a:gd name="T18" fmla="*/ 108 w 288"/>
                <a:gd name="T19" fmla="*/ 89 h 346"/>
                <a:gd name="T20" fmla="*/ 127 w 288"/>
                <a:gd name="T21" fmla="*/ 109 h 346"/>
                <a:gd name="T22" fmla="*/ 148 w 288"/>
                <a:gd name="T23" fmla="*/ 132 h 346"/>
                <a:gd name="T24" fmla="*/ 170 w 288"/>
                <a:gd name="T25" fmla="*/ 160 h 346"/>
                <a:gd name="T26" fmla="*/ 192 w 288"/>
                <a:gd name="T27" fmla="*/ 193 h 346"/>
                <a:gd name="T28" fmla="*/ 215 w 288"/>
                <a:gd name="T29" fmla="*/ 228 h 346"/>
                <a:gd name="T30" fmla="*/ 238 w 288"/>
                <a:gd name="T31" fmla="*/ 270 h 346"/>
                <a:gd name="T32" fmla="*/ 263 w 288"/>
                <a:gd name="T33" fmla="*/ 316 h 346"/>
                <a:gd name="T34" fmla="*/ 288 w 288"/>
                <a:gd name="T35" fmla="*/ 346 h 346"/>
                <a:gd name="T36" fmla="*/ 288 w 288"/>
                <a:gd name="T37" fmla="*/ 343 h 346"/>
                <a:gd name="T38" fmla="*/ 285 w 288"/>
                <a:gd name="T39" fmla="*/ 336 h 346"/>
                <a:gd name="T40" fmla="*/ 282 w 288"/>
                <a:gd name="T41" fmla="*/ 322 h 346"/>
                <a:gd name="T42" fmla="*/ 278 w 288"/>
                <a:gd name="T43" fmla="*/ 307 h 346"/>
                <a:gd name="T44" fmla="*/ 271 w 288"/>
                <a:gd name="T45" fmla="*/ 287 h 346"/>
                <a:gd name="T46" fmla="*/ 263 w 288"/>
                <a:gd name="T47" fmla="*/ 265 h 346"/>
                <a:gd name="T48" fmla="*/ 252 w 288"/>
                <a:gd name="T49" fmla="*/ 239 h 346"/>
                <a:gd name="T50" fmla="*/ 238 w 288"/>
                <a:gd name="T51" fmla="*/ 212 h 346"/>
                <a:gd name="T52" fmla="*/ 222 w 288"/>
                <a:gd name="T53" fmla="*/ 185 h 346"/>
                <a:gd name="T54" fmla="*/ 201 w 288"/>
                <a:gd name="T55" fmla="*/ 156 h 346"/>
                <a:gd name="T56" fmla="*/ 178 w 288"/>
                <a:gd name="T57" fmla="*/ 127 h 346"/>
                <a:gd name="T58" fmla="*/ 150 w 288"/>
                <a:gd name="T59" fmla="*/ 98 h 346"/>
                <a:gd name="T60" fmla="*/ 120 w 288"/>
                <a:gd name="T61" fmla="*/ 71 h 346"/>
                <a:gd name="T62" fmla="*/ 84 w 288"/>
                <a:gd name="T63" fmla="*/ 44 h 346"/>
                <a:gd name="T64" fmla="*/ 44 w 288"/>
                <a:gd name="T65" fmla="*/ 21 h 346"/>
                <a:gd name="T66" fmla="*/ 0 w 288"/>
                <a:gd name="T67" fmla="*/ 0 h 346"/>
                <a:gd name="T68" fmla="*/ 16 w 288"/>
                <a:gd name="T69" fmla="*/ 2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8" h="346">
                  <a:moveTo>
                    <a:pt x="16" y="25"/>
                  </a:moveTo>
                  <a:lnTo>
                    <a:pt x="17" y="25"/>
                  </a:lnTo>
                  <a:lnTo>
                    <a:pt x="21" y="26"/>
                  </a:lnTo>
                  <a:lnTo>
                    <a:pt x="27" y="29"/>
                  </a:lnTo>
                  <a:lnTo>
                    <a:pt x="36" y="34"/>
                  </a:lnTo>
                  <a:lnTo>
                    <a:pt x="47" y="39"/>
                  </a:lnTo>
                  <a:lnTo>
                    <a:pt x="60" y="48"/>
                  </a:lnTo>
                  <a:lnTo>
                    <a:pt x="75" y="59"/>
                  </a:lnTo>
                  <a:lnTo>
                    <a:pt x="90" y="72"/>
                  </a:lnTo>
                  <a:lnTo>
                    <a:pt x="108" y="89"/>
                  </a:lnTo>
                  <a:lnTo>
                    <a:pt x="127" y="109"/>
                  </a:lnTo>
                  <a:lnTo>
                    <a:pt x="148" y="132"/>
                  </a:lnTo>
                  <a:lnTo>
                    <a:pt x="170" y="160"/>
                  </a:lnTo>
                  <a:lnTo>
                    <a:pt x="192" y="193"/>
                  </a:lnTo>
                  <a:lnTo>
                    <a:pt x="215" y="228"/>
                  </a:lnTo>
                  <a:lnTo>
                    <a:pt x="238" y="270"/>
                  </a:lnTo>
                  <a:lnTo>
                    <a:pt x="263" y="316"/>
                  </a:lnTo>
                  <a:lnTo>
                    <a:pt x="288" y="346"/>
                  </a:lnTo>
                  <a:lnTo>
                    <a:pt x="288" y="343"/>
                  </a:lnTo>
                  <a:lnTo>
                    <a:pt x="285" y="336"/>
                  </a:lnTo>
                  <a:lnTo>
                    <a:pt x="282" y="322"/>
                  </a:lnTo>
                  <a:lnTo>
                    <a:pt x="278" y="307"/>
                  </a:lnTo>
                  <a:lnTo>
                    <a:pt x="271" y="287"/>
                  </a:lnTo>
                  <a:lnTo>
                    <a:pt x="263" y="265"/>
                  </a:lnTo>
                  <a:lnTo>
                    <a:pt x="252" y="239"/>
                  </a:lnTo>
                  <a:lnTo>
                    <a:pt x="238" y="212"/>
                  </a:lnTo>
                  <a:lnTo>
                    <a:pt x="222" y="185"/>
                  </a:lnTo>
                  <a:lnTo>
                    <a:pt x="201" y="156"/>
                  </a:lnTo>
                  <a:lnTo>
                    <a:pt x="178" y="127"/>
                  </a:lnTo>
                  <a:lnTo>
                    <a:pt x="150" y="98"/>
                  </a:lnTo>
                  <a:lnTo>
                    <a:pt x="120" y="71"/>
                  </a:lnTo>
                  <a:lnTo>
                    <a:pt x="84" y="44"/>
                  </a:lnTo>
                  <a:lnTo>
                    <a:pt x="44" y="21"/>
                  </a:lnTo>
                  <a:lnTo>
                    <a:pt x="0" y="0"/>
                  </a:lnTo>
                  <a:lnTo>
                    <a:pt x="16" y="25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8" name="Text Box 151"/>
          <p:cNvSpPr txBox="1">
            <a:spLocks noChangeArrowheads="1"/>
          </p:cNvSpPr>
          <p:nvPr/>
        </p:nvSpPr>
        <p:spPr bwMode="auto">
          <a:xfrm>
            <a:off x="4212605" y="449973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99" name="Text Box 152"/>
          <p:cNvSpPr txBox="1">
            <a:spLocks noChangeArrowheads="1"/>
          </p:cNvSpPr>
          <p:nvPr/>
        </p:nvSpPr>
        <p:spPr bwMode="auto">
          <a:xfrm>
            <a:off x="5220668" y="3901252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00" name="Text Box 154"/>
          <p:cNvSpPr txBox="1">
            <a:spLocks noChangeArrowheads="1"/>
          </p:cNvSpPr>
          <p:nvPr/>
        </p:nvSpPr>
        <p:spPr bwMode="auto">
          <a:xfrm>
            <a:off x="4284043" y="5434777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101" name="Freeform 155"/>
          <p:cNvSpPr>
            <a:spLocks/>
          </p:cNvSpPr>
          <p:nvPr/>
        </p:nvSpPr>
        <p:spPr bwMode="auto">
          <a:xfrm>
            <a:off x="4568205" y="4112389"/>
            <a:ext cx="711200" cy="292100"/>
          </a:xfrm>
          <a:custGeom>
            <a:avLst/>
            <a:gdLst>
              <a:gd name="T0" fmla="*/ 0 w 448"/>
              <a:gd name="T1" fmla="*/ 40 h 184"/>
              <a:gd name="T2" fmla="*/ 352 w 448"/>
              <a:gd name="T3" fmla="*/ 24 h 184"/>
              <a:gd name="T4" fmla="*/ 448 w 448"/>
              <a:gd name="T5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8" h="184">
                <a:moveTo>
                  <a:pt x="0" y="40"/>
                </a:moveTo>
                <a:cubicBezTo>
                  <a:pt x="59" y="37"/>
                  <a:pt x="277" y="0"/>
                  <a:pt x="352" y="24"/>
                </a:cubicBezTo>
                <a:cubicBezTo>
                  <a:pt x="427" y="48"/>
                  <a:pt x="428" y="151"/>
                  <a:pt x="448" y="1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" name="Freeform 156"/>
          <p:cNvSpPr>
            <a:spLocks/>
          </p:cNvSpPr>
          <p:nvPr/>
        </p:nvSpPr>
        <p:spPr bwMode="auto">
          <a:xfrm>
            <a:off x="4860305" y="4045714"/>
            <a:ext cx="1296988" cy="2663825"/>
          </a:xfrm>
          <a:custGeom>
            <a:avLst/>
            <a:gdLst>
              <a:gd name="T0" fmla="*/ 817 w 817"/>
              <a:gd name="T1" fmla="*/ 0 h 1678"/>
              <a:gd name="T2" fmla="*/ 454 w 817"/>
              <a:gd name="T3" fmla="*/ 136 h 1678"/>
              <a:gd name="T4" fmla="*/ 91 w 817"/>
              <a:gd name="T5" fmla="*/ 408 h 1678"/>
              <a:gd name="T6" fmla="*/ 0 w 817"/>
              <a:gd name="T7" fmla="*/ 953 h 1678"/>
              <a:gd name="T8" fmla="*/ 91 w 817"/>
              <a:gd name="T9" fmla="*/ 1361 h 1678"/>
              <a:gd name="T10" fmla="*/ 318 w 817"/>
              <a:gd name="T11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7" h="1678">
                <a:moveTo>
                  <a:pt x="817" y="0"/>
                </a:moveTo>
                <a:cubicBezTo>
                  <a:pt x="696" y="34"/>
                  <a:pt x="575" y="68"/>
                  <a:pt x="454" y="136"/>
                </a:cubicBezTo>
                <a:cubicBezTo>
                  <a:pt x="333" y="204"/>
                  <a:pt x="167" y="272"/>
                  <a:pt x="91" y="408"/>
                </a:cubicBezTo>
                <a:cubicBezTo>
                  <a:pt x="15" y="544"/>
                  <a:pt x="0" y="794"/>
                  <a:pt x="0" y="953"/>
                </a:cubicBezTo>
                <a:cubicBezTo>
                  <a:pt x="0" y="1112"/>
                  <a:pt x="38" y="1240"/>
                  <a:pt x="91" y="1361"/>
                </a:cubicBezTo>
                <a:cubicBezTo>
                  <a:pt x="144" y="1482"/>
                  <a:pt x="231" y="1580"/>
                  <a:pt x="318" y="167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" name="Text Box 157"/>
          <p:cNvSpPr txBox="1">
            <a:spLocks noChangeArrowheads="1"/>
          </p:cNvSpPr>
          <p:nvPr/>
        </p:nvSpPr>
        <p:spPr bwMode="auto">
          <a:xfrm>
            <a:off x="5149230" y="5774502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</a:p>
        </p:txBody>
      </p:sp>
      <p:sp>
        <p:nvSpPr>
          <p:cNvPr id="104" name="Text Box 158"/>
          <p:cNvSpPr txBox="1">
            <a:spLocks noChangeArrowheads="1"/>
          </p:cNvSpPr>
          <p:nvPr/>
        </p:nvSpPr>
        <p:spPr bwMode="auto">
          <a:xfrm>
            <a:off x="5292105" y="4333052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13</a:t>
            </a:r>
          </a:p>
        </p:txBody>
      </p:sp>
      <p:sp>
        <p:nvSpPr>
          <p:cNvPr id="105" name="Freeform 159"/>
          <p:cNvSpPr>
            <a:spLocks/>
          </p:cNvSpPr>
          <p:nvPr/>
        </p:nvSpPr>
        <p:spPr bwMode="auto">
          <a:xfrm>
            <a:off x="5893768" y="4045714"/>
            <a:ext cx="334962" cy="2808288"/>
          </a:xfrm>
          <a:custGeom>
            <a:avLst/>
            <a:gdLst>
              <a:gd name="T0" fmla="*/ 211 w 211"/>
              <a:gd name="T1" fmla="*/ 0 h 1769"/>
              <a:gd name="T2" fmla="*/ 30 w 211"/>
              <a:gd name="T3" fmla="*/ 635 h 1769"/>
              <a:gd name="T4" fmla="*/ 30 w 211"/>
              <a:gd name="T5" fmla="*/ 1315 h 1769"/>
              <a:gd name="T6" fmla="*/ 211 w 211"/>
              <a:gd name="T7" fmla="*/ 1769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1769">
                <a:moveTo>
                  <a:pt x="211" y="0"/>
                </a:moveTo>
                <a:cubicBezTo>
                  <a:pt x="135" y="208"/>
                  <a:pt x="60" y="416"/>
                  <a:pt x="30" y="635"/>
                </a:cubicBezTo>
                <a:cubicBezTo>
                  <a:pt x="0" y="854"/>
                  <a:pt x="0" y="1126"/>
                  <a:pt x="30" y="1315"/>
                </a:cubicBezTo>
                <a:cubicBezTo>
                  <a:pt x="60" y="1504"/>
                  <a:pt x="135" y="1636"/>
                  <a:pt x="211" y="17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6" name="Freeform 160"/>
          <p:cNvSpPr>
            <a:spLocks/>
          </p:cNvSpPr>
          <p:nvPr/>
        </p:nvSpPr>
        <p:spPr bwMode="auto">
          <a:xfrm>
            <a:off x="6373193" y="4190177"/>
            <a:ext cx="1200150" cy="2592387"/>
          </a:xfrm>
          <a:custGeom>
            <a:avLst/>
            <a:gdLst>
              <a:gd name="T0" fmla="*/ 0 w 756"/>
              <a:gd name="T1" fmla="*/ 0 h 1633"/>
              <a:gd name="T2" fmla="*/ 479 w 756"/>
              <a:gd name="T3" fmla="*/ 327 h 1633"/>
              <a:gd name="T4" fmla="*/ 735 w 756"/>
              <a:gd name="T5" fmla="*/ 887 h 1633"/>
              <a:gd name="T6" fmla="*/ 607 w 756"/>
              <a:gd name="T7" fmla="*/ 1335 h 1633"/>
              <a:gd name="T8" fmla="*/ 181 w 756"/>
              <a:gd name="T9" fmla="*/ 1633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6" h="1633">
                <a:moveTo>
                  <a:pt x="0" y="0"/>
                </a:moveTo>
                <a:cubicBezTo>
                  <a:pt x="80" y="55"/>
                  <a:pt x="357" y="179"/>
                  <a:pt x="479" y="327"/>
                </a:cubicBezTo>
                <a:cubicBezTo>
                  <a:pt x="601" y="475"/>
                  <a:pt x="714" y="719"/>
                  <a:pt x="735" y="887"/>
                </a:cubicBezTo>
                <a:cubicBezTo>
                  <a:pt x="756" y="1055"/>
                  <a:pt x="699" y="1211"/>
                  <a:pt x="607" y="1335"/>
                </a:cubicBezTo>
                <a:cubicBezTo>
                  <a:pt x="515" y="1459"/>
                  <a:pt x="270" y="1571"/>
                  <a:pt x="181" y="163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" name="Text Box 162"/>
          <p:cNvSpPr txBox="1">
            <a:spLocks noChangeArrowheads="1"/>
          </p:cNvSpPr>
          <p:nvPr/>
        </p:nvSpPr>
        <p:spPr bwMode="auto">
          <a:xfrm>
            <a:off x="6157293" y="4406077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14</a:t>
            </a:r>
          </a:p>
        </p:txBody>
      </p:sp>
      <p:sp>
        <p:nvSpPr>
          <p:cNvPr id="108" name="Text Box 163"/>
          <p:cNvSpPr txBox="1">
            <a:spLocks noChangeArrowheads="1"/>
          </p:cNvSpPr>
          <p:nvPr/>
        </p:nvSpPr>
        <p:spPr bwMode="auto">
          <a:xfrm>
            <a:off x="6444630" y="498233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09" name="Text Box 164"/>
          <p:cNvSpPr txBox="1">
            <a:spLocks noChangeArrowheads="1"/>
          </p:cNvSpPr>
          <p:nvPr/>
        </p:nvSpPr>
        <p:spPr bwMode="auto">
          <a:xfrm>
            <a:off x="5149230" y="4980752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110" name="Text Box 165"/>
          <p:cNvSpPr txBox="1">
            <a:spLocks noChangeArrowheads="1"/>
          </p:cNvSpPr>
          <p:nvPr/>
        </p:nvSpPr>
        <p:spPr bwMode="auto">
          <a:xfrm>
            <a:off x="7020893" y="4188589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111" name="Text Box 166"/>
          <p:cNvSpPr txBox="1">
            <a:spLocks noChangeArrowheads="1"/>
          </p:cNvSpPr>
          <p:nvPr/>
        </p:nvSpPr>
        <p:spPr bwMode="auto">
          <a:xfrm>
            <a:off x="7524130" y="5485577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112" name="Text Box 168"/>
          <p:cNvSpPr txBox="1">
            <a:spLocks noChangeArrowheads="1"/>
          </p:cNvSpPr>
          <p:nvPr/>
        </p:nvSpPr>
        <p:spPr bwMode="auto">
          <a:xfrm>
            <a:off x="7741618" y="4620389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17</a:t>
            </a:r>
          </a:p>
        </p:txBody>
      </p:sp>
      <p:sp>
        <p:nvSpPr>
          <p:cNvPr id="113" name="Text Box 169"/>
          <p:cNvSpPr txBox="1">
            <a:spLocks noChangeArrowheads="1"/>
          </p:cNvSpPr>
          <p:nvPr/>
        </p:nvSpPr>
        <p:spPr bwMode="auto">
          <a:xfrm>
            <a:off x="6012830" y="5628452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114" name="Text Box 170"/>
          <p:cNvSpPr txBox="1">
            <a:spLocks noChangeArrowheads="1"/>
          </p:cNvSpPr>
          <p:nvPr/>
        </p:nvSpPr>
        <p:spPr bwMode="auto">
          <a:xfrm>
            <a:off x="6660530" y="5988814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grpSp>
        <p:nvGrpSpPr>
          <p:cNvPr id="115" name="Group 173"/>
          <p:cNvGrpSpPr>
            <a:grpSpLocks/>
          </p:cNvGrpSpPr>
          <p:nvPr/>
        </p:nvGrpSpPr>
        <p:grpSpPr bwMode="auto">
          <a:xfrm>
            <a:off x="4141168" y="2461389"/>
            <a:ext cx="1511300" cy="1943100"/>
            <a:chOff x="2699" y="1344"/>
            <a:chExt cx="952" cy="1224"/>
          </a:xfrm>
        </p:grpSpPr>
        <p:sp>
          <p:nvSpPr>
            <p:cNvPr id="116" name="Line 171"/>
            <p:cNvSpPr>
              <a:spLocks noChangeShapeType="1"/>
            </p:cNvSpPr>
            <p:nvPr/>
          </p:nvSpPr>
          <p:spPr bwMode="auto">
            <a:xfrm>
              <a:off x="3379" y="2296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Line 172"/>
            <p:cNvSpPr>
              <a:spLocks noChangeShapeType="1"/>
            </p:cNvSpPr>
            <p:nvPr/>
          </p:nvSpPr>
          <p:spPr bwMode="auto">
            <a:xfrm>
              <a:off x="2699" y="1344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8" name="Group 178"/>
          <p:cNvGrpSpPr>
            <a:grpSpLocks/>
          </p:cNvGrpSpPr>
          <p:nvPr/>
        </p:nvGrpSpPr>
        <p:grpSpPr bwMode="auto">
          <a:xfrm>
            <a:off x="324818" y="2461389"/>
            <a:ext cx="6480175" cy="3095625"/>
            <a:chOff x="295" y="1344"/>
            <a:chExt cx="4082" cy="1950"/>
          </a:xfrm>
        </p:grpSpPr>
        <p:sp>
          <p:nvSpPr>
            <p:cNvPr id="119" name="Line 176"/>
            <p:cNvSpPr>
              <a:spLocks noChangeShapeType="1"/>
            </p:cNvSpPr>
            <p:nvPr/>
          </p:nvSpPr>
          <p:spPr bwMode="auto">
            <a:xfrm>
              <a:off x="295" y="1344"/>
              <a:ext cx="272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Line 177"/>
            <p:cNvSpPr>
              <a:spLocks noChangeShapeType="1"/>
            </p:cNvSpPr>
            <p:nvPr/>
          </p:nvSpPr>
          <p:spPr bwMode="auto">
            <a:xfrm>
              <a:off x="4105" y="3022"/>
              <a:ext cx="272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1" name="Group 181"/>
          <p:cNvGrpSpPr>
            <a:grpSpLocks/>
          </p:cNvGrpSpPr>
          <p:nvPr/>
        </p:nvGrpSpPr>
        <p:grpSpPr bwMode="auto">
          <a:xfrm>
            <a:off x="2988643" y="2101027"/>
            <a:ext cx="1511300" cy="2879725"/>
            <a:chOff x="1973" y="1117"/>
            <a:chExt cx="952" cy="1814"/>
          </a:xfrm>
        </p:grpSpPr>
        <p:sp>
          <p:nvSpPr>
            <p:cNvPr id="122" name="Line 179"/>
            <p:cNvSpPr>
              <a:spLocks noChangeShapeType="1"/>
            </p:cNvSpPr>
            <p:nvPr/>
          </p:nvSpPr>
          <p:spPr bwMode="auto">
            <a:xfrm>
              <a:off x="1973" y="1117"/>
              <a:ext cx="27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Line 180"/>
            <p:cNvSpPr>
              <a:spLocks noChangeShapeType="1"/>
            </p:cNvSpPr>
            <p:nvPr/>
          </p:nvSpPr>
          <p:spPr bwMode="auto">
            <a:xfrm>
              <a:off x="2653" y="2659"/>
              <a:ext cx="27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4" name="Group 184"/>
          <p:cNvGrpSpPr>
            <a:grpSpLocks/>
          </p:cNvGrpSpPr>
          <p:nvPr/>
        </p:nvGrpSpPr>
        <p:grpSpPr bwMode="auto">
          <a:xfrm>
            <a:off x="2267918" y="3828227"/>
            <a:ext cx="3313112" cy="1584325"/>
            <a:chOff x="1519" y="2205"/>
            <a:chExt cx="2087" cy="998"/>
          </a:xfrm>
        </p:grpSpPr>
        <p:sp>
          <p:nvSpPr>
            <p:cNvPr id="125" name="Line 182"/>
            <p:cNvSpPr>
              <a:spLocks noChangeShapeType="1"/>
            </p:cNvSpPr>
            <p:nvPr/>
          </p:nvSpPr>
          <p:spPr bwMode="auto">
            <a:xfrm>
              <a:off x="3334" y="2931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Line 183"/>
            <p:cNvSpPr>
              <a:spLocks noChangeShapeType="1"/>
            </p:cNvSpPr>
            <p:nvPr/>
          </p:nvSpPr>
          <p:spPr bwMode="auto">
            <a:xfrm>
              <a:off x="1519" y="2205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7" name="Group 187"/>
          <p:cNvGrpSpPr>
            <a:grpSpLocks/>
          </p:cNvGrpSpPr>
          <p:nvPr/>
        </p:nvGrpSpPr>
        <p:grpSpPr bwMode="auto">
          <a:xfrm>
            <a:off x="467693" y="3396427"/>
            <a:ext cx="4321175" cy="2592387"/>
            <a:chOff x="385" y="1933"/>
            <a:chExt cx="2722" cy="1633"/>
          </a:xfrm>
        </p:grpSpPr>
        <p:sp>
          <p:nvSpPr>
            <p:cNvPr id="128" name="Line 185"/>
            <p:cNvSpPr>
              <a:spLocks noChangeShapeType="1"/>
            </p:cNvSpPr>
            <p:nvPr/>
          </p:nvSpPr>
          <p:spPr bwMode="auto">
            <a:xfrm>
              <a:off x="385" y="1933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Line 186"/>
            <p:cNvSpPr>
              <a:spLocks noChangeShapeType="1"/>
            </p:cNvSpPr>
            <p:nvPr/>
          </p:nvSpPr>
          <p:spPr bwMode="auto">
            <a:xfrm>
              <a:off x="2835" y="3294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0" name="Group 190"/>
          <p:cNvGrpSpPr>
            <a:grpSpLocks/>
          </p:cNvGrpSpPr>
          <p:nvPr/>
        </p:nvGrpSpPr>
        <p:grpSpPr bwMode="auto">
          <a:xfrm>
            <a:off x="2340943" y="2388364"/>
            <a:ext cx="5111750" cy="2305050"/>
            <a:chOff x="1565" y="1298"/>
            <a:chExt cx="3220" cy="1452"/>
          </a:xfrm>
        </p:grpSpPr>
        <p:sp>
          <p:nvSpPr>
            <p:cNvPr id="131" name="Line 188"/>
            <p:cNvSpPr>
              <a:spLocks noChangeShapeType="1"/>
            </p:cNvSpPr>
            <p:nvPr/>
          </p:nvSpPr>
          <p:spPr bwMode="auto">
            <a:xfrm>
              <a:off x="1565" y="1298"/>
              <a:ext cx="272" cy="272"/>
            </a:xfrm>
            <a:prstGeom prst="line">
              <a:avLst/>
            </a:prstGeom>
            <a:noFill/>
            <a:ln w="28575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Line 189"/>
            <p:cNvSpPr>
              <a:spLocks noChangeShapeType="1"/>
            </p:cNvSpPr>
            <p:nvPr/>
          </p:nvSpPr>
          <p:spPr bwMode="auto">
            <a:xfrm>
              <a:off x="4513" y="2478"/>
              <a:ext cx="272" cy="272"/>
            </a:xfrm>
            <a:prstGeom prst="line">
              <a:avLst/>
            </a:prstGeom>
            <a:noFill/>
            <a:ln w="28575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" name="Group 192"/>
          <p:cNvGrpSpPr>
            <a:grpSpLocks/>
          </p:cNvGrpSpPr>
          <p:nvPr/>
        </p:nvGrpSpPr>
        <p:grpSpPr bwMode="auto">
          <a:xfrm>
            <a:off x="972518" y="1956564"/>
            <a:ext cx="6911975" cy="3960813"/>
            <a:chOff x="703" y="1026"/>
            <a:chExt cx="4354" cy="2495"/>
          </a:xfrm>
        </p:grpSpPr>
        <p:sp>
          <p:nvSpPr>
            <p:cNvPr id="134" name="Line 175"/>
            <p:cNvSpPr>
              <a:spLocks noChangeShapeType="1"/>
            </p:cNvSpPr>
            <p:nvPr/>
          </p:nvSpPr>
          <p:spPr bwMode="auto">
            <a:xfrm>
              <a:off x="703" y="1026"/>
              <a:ext cx="27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Line 191"/>
            <p:cNvSpPr>
              <a:spLocks noChangeShapeType="1"/>
            </p:cNvSpPr>
            <p:nvPr/>
          </p:nvSpPr>
          <p:spPr bwMode="auto">
            <a:xfrm>
              <a:off x="4785" y="3249"/>
              <a:ext cx="27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6" name="Group 198"/>
          <p:cNvGrpSpPr>
            <a:grpSpLocks/>
          </p:cNvGrpSpPr>
          <p:nvPr/>
        </p:nvGrpSpPr>
        <p:grpSpPr bwMode="auto">
          <a:xfrm>
            <a:off x="3564905" y="3685352"/>
            <a:ext cx="2016125" cy="2590800"/>
            <a:chOff x="2336" y="2115"/>
            <a:chExt cx="1270" cy="1632"/>
          </a:xfrm>
        </p:grpSpPr>
        <p:sp>
          <p:nvSpPr>
            <p:cNvPr id="137" name="Line 196"/>
            <p:cNvSpPr>
              <a:spLocks noChangeShapeType="1"/>
            </p:cNvSpPr>
            <p:nvPr/>
          </p:nvSpPr>
          <p:spPr bwMode="auto">
            <a:xfrm>
              <a:off x="3334" y="3475"/>
              <a:ext cx="272" cy="27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Line 197"/>
            <p:cNvSpPr>
              <a:spLocks noChangeShapeType="1"/>
            </p:cNvSpPr>
            <p:nvPr/>
          </p:nvSpPr>
          <p:spPr bwMode="auto">
            <a:xfrm>
              <a:off x="2336" y="2115"/>
              <a:ext cx="272" cy="27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9" name="Group 200"/>
          <p:cNvGrpSpPr>
            <a:grpSpLocks/>
          </p:cNvGrpSpPr>
          <p:nvPr/>
        </p:nvGrpSpPr>
        <p:grpSpPr bwMode="auto">
          <a:xfrm>
            <a:off x="683593" y="2820164"/>
            <a:ext cx="6408737" cy="3673475"/>
            <a:chOff x="521" y="1570"/>
            <a:chExt cx="4037" cy="2314"/>
          </a:xfrm>
        </p:grpSpPr>
        <p:sp>
          <p:nvSpPr>
            <p:cNvPr id="140" name="Line 194"/>
            <p:cNvSpPr>
              <a:spLocks noChangeShapeType="1"/>
            </p:cNvSpPr>
            <p:nvPr/>
          </p:nvSpPr>
          <p:spPr bwMode="auto">
            <a:xfrm>
              <a:off x="4286" y="3612"/>
              <a:ext cx="272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Line 199"/>
            <p:cNvSpPr>
              <a:spLocks noChangeShapeType="1"/>
            </p:cNvSpPr>
            <p:nvPr/>
          </p:nvSpPr>
          <p:spPr bwMode="auto">
            <a:xfrm>
              <a:off x="521" y="1570"/>
              <a:ext cx="272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2" name="Group 203"/>
          <p:cNvGrpSpPr>
            <a:grpSpLocks/>
          </p:cNvGrpSpPr>
          <p:nvPr/>
        </p:nvGrpSpPr>
        <p:grpSpPr bwMode="auto">
          <a:xfrm>
            <a:off x="1404318" y="3756789"/>
            <a:ext cx="6769100" cy="1295400"/>
            <a:chOff x="975" y="2160"/>
            <a:chExt cx="4264" cy="816"/>
          </a:xfrm>
        </p:grpSpPr>
        <p:sp>
          <p:nvSpPr>
            <p:cNvPr id="143" name="Line 201"/>
            <p:cNvSpPr>
              <a:spLocks noChangeShapeType="1"/>
            </p:cNvSpPr>
            <p:nvPr/>
          </p:nvSpPr>
          <p:spPr bwMode="auto">
            <a:xfrm>
              <a:off x="975" y="2160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Line 202"/>
            <p:cNvSpPr>
              <a:spLocks noChangeShapeType="1"/>
            </p:cNvSpPr>
            <p:nvPr/>
          </p:nvSpPr>
          <p:spPr bwMode="auto">
            <a:xfrm>
              <a:off x="4967" y="2704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5" name="Group 206"/>
          <p:cNvGrpSpPr>
            <a:grpSpLocks/>
          </p:cNvGrpSpPr>
          <p:nvPr/>
        </p:nvGrpSpPr>
        <p:grpSpPr bwMode="auto">
          <a:xfrm>
            <a:off x="2556843" y="2893189"/>
            <a:ext cx="3887787" cy="3240088"/>
            <a:chOff x="1701" y="1616"/>
            <a:chExt cx="2449" cy="2041"/>
          </a:xfrm>
        </p:grpSpPr>
        <p:sp>
          <p:nvSpPr>
            <p:cNvPr id="146" name="Line 204"/>
            <p:cNvSpPr>
              <a:spLocks noChangeShapeType="1"/>
            </p:cNvSpPr>
            <p:nvPr/>
          </p:nvSpPr>
          <p:spPr bwMode="auto">
            <a:xfrm>
              <a:off x="1701" y="1616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Line 205"/>
            <p:cNvSpPr>
              <a:spLocks noChangeShapeType="1"/>
            </p:cNvSpPr>
            <p:nvPr/>
          </p:nvSpPr>
          <p:spPr bwMode="auto">
            <a:xfrm>
              <a:off x="3878" y="3385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8" name="Group 209"/>
          <p:cNvGrpSpPr>
            <a:grpSpLocks/>
          </p:cNvGrpSpPr>
          <p:nvPr/>
        </p:nvGrpSpPr>
        <p:grpSpPr bwMode="auto">
          <a:xfrm>
            <a:off x="3491880" y="2604264"/>
            <a:ext cx="3313113" cy="2376488"/>
            <a:chOff x="2290" y="1434"/>
            <a:chExt cx="2087" cy="1497"/>
          </a:xfrm>
        </p:grpSpPr>
        <p:sp>
          <p:nvSpPr>
            <p:cNvPr id="149" name="Line 207"/>
            <p:cNvSpPr>
              <a:spLocks noChangeShapeType="1"/>
            </p:cNvSpPr>
            <p:nvPr/>
          </p:nvSpPr>
          <p:spPr bwMode="auto">
            <a:xfrm>
              <a:off x="2290" y="1434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Line 208"/>
            <p:cNvSpPr>
              <a:spLocks noChangeShapeType="1"/>
            </p:cNvSpPr>
            <p:nvPr/>
          </p:nvSpPr>
          <p:spPr bwMode="auto">
            <a:xfrm>
              <a:off x="4105" y="2659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1" name="Group 212"/>
          <p:cNvGrpSpPr>
            <a:grpSpLocks/>
          </p:cNvGrpSpPr>
          <p:nvPr/>
        </p:nvGrpSpPr>
        <p:grpSpPr bwMode="auto">
          <a:xfrm>
            <a:off x="1259855" y="2748727"/>
            <a:ext cx="4681538" cy="2160587"/>
            <a:chOff x="884" y="1525"/>
            <a:chExt cx="2949" cy="1361"/>
          </a:xfrm>
        </p:grpSpPr>
        <p:sp>
          <p:nvSpPr>
            <p:cNvPr id="152" name="Oval 210"/>
            <p:cNvSpPr>
              <a:spLocks noChangeArrowheads="1"/>
            </p:cNvSpPr>
            <p:nvPr/>
          </p:nvSpPr>
          <p:spPr bwMode="auto">
            <a:xfrm>
              <a:off x="884" y="1525"/>
              <a:ext cx="454" cy="363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" name="Oval 211"/>
            <p:cNvSpPr>
              <a:spLocks noChangeArrowheads="1"/>
            </p:cNvSpPr>
            <p:nvPr/>
          </p:nvSpPr>
          <p:spPr bwMode="auto">
            <a:xfrm>
              <a:off x="3379" y="2523"/>
              <a:ext cx="454" cy="363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4" name="Text Box 213"/>
          <p:cNvSpPr txBox="1">
            <a:spLocks noChangeArrowheads="1"/>
          </p:cNvSpPr>
          <p:nvPr/>
        </p:nvSpPr>
        <p:spPr bwMode="auto">
          <a:xfrm>
            <a:off x="4788868" y="2448689"/>
            <a:ext cx="896937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9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</a:t>
            </a:r>
            <a:endParaRPr lang="ru-RU" altLang="ru-RU" sz="96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80528" y="-99418"/>
            <a:ext cx="79121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Вес тыквы – это сумма чисел. Но ваша задача: ответить на наш вопрос, не складывая числа. Сумеете?</a:t>
            </a:r>
            <a:endParaRPr lang="ru-RU" sz="28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308304" y="-99392"/>
            <a:ext cx="178870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2355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96299" y="6152761"/>
            <a:ext cx="665325" cy="68204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9" descr="озарение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106" y="4526298"/>
            <a:ext cx="13620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коза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58" y="694717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50" y="2936875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коза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941888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коза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CFFFB"/>
              </a:clrFrom>
              <a:clrTo>
                <a:srgbClr val="FC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636838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789363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565400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 descr="коза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700213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 descr="коза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3213100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868863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3635375" y="620713"/>
            <a:ext cx="649288" cy="576262"/>
            <a:chOff x="2640" y="3024"/>
            <a:chExt cx="598" cy="575"/>
          </a:xfrm>
        </p:grpSpPr>
        <p:grpSp>
          <p:nvGrpSpPr>
            <p:cNvPr id="18" name="Group 1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" name="Freeform 3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" name="Group 34"/>
          <p:cNvGrpSpPr>
            <a:grpSpLocks/>
          </p:cNvGrpSpPr>
          <p:nvPr/>
        </p:nvGrpSpPr>
        <p:grpSpPr bwMode="auto">
          <a:xfrm>
            <a:off x="2051050" y="908050"/>
            <a:ext cx="649288" cy="576263"/>
            <a:chOff x="2640" y="3024"/>
            <a:chExt cx="598" cy="575"/>
          </a:xfrm>
        </p:grpSpPr>
        <p:grpSp>
          <p:nvGrpSpPr>
            <p:cNvPr id="38" name="Group 3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4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4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4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5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5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9" name="Freeform 5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7" name="Group 54"/>
          <p:cNvGrpSpPr>
            <a:grpSpLocks/>
          </p:cNvGrpSpPr>
          <p:nvPr/>
        </p:nvGrpSpPr>
        <p:grpSpPr bwMode="auto">
          <a:xfrm>
            <a:off x="323850" y="1700213"/>
            <a:ext cx="649288" cy="576262"/>
            <a:chOff x="2640" y="3024"/>
            <a:chExt cx="598" cy="575"/>
          </a:xfrm>
        </p:grpSpPr>
        <p:grpSp>
          <p:nvGrpSpPr>
            <p:cNvPr id="58" name="Group 5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5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5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6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6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6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6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6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6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6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6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6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6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7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7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7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9" name="Freeform 7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7" name="Group 74"/>
          <p:cNvGrpSpPr>
            <a:grpSpLocks/>
          </p:cNvGrpSpPr>
          <p:nvPr/>
        </p:nvGrpSpPr>
        <p:grpSpPr bwMode="auto">
          <a:xfrm>
            <a:off x="5219700" y="908050"/>
            <a:ext cx="649288" cy="576263"/>
            <a:chOff x="2640" y="3024"/>
            <a:chExt cx="598" cy="575"/>
          </a:xfrm>
        </p:grpSpPr>
        <p:grpSp>
          <p:nvGrpSpPr>
            <p:cNvPr id="78" name="Group 7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80" name="Freeform 7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7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7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7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8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8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8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8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8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8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8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8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8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8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9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9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9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9" name="Freeform 9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7" name="Group 94"/>
          <p:cNvGrpSpPr>
            <a:grpSpLocks/>
          </p:cNvGrpSpPr>
          <p:nvPr/>
        </p:nvGrpSpPr>
        <p:grpSpPr bwMode="auto">
          <a:xfrm>
            <a:off x="7092950" y="908050"/>
            <a:ext cx="649288" cy="576263"/>
            <a:chOff x="2640" y="3024"/>
            <a:chExt cx="598" cy="575"/>
          </a:xfrm>
        </p:grpSpPr>
        <p:grpSp>
          <p:nvGrpSpPr>
            <p:cNvPr id="98" name="Group 9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00" name="Freeform 9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9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9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9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10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10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10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10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10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10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10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10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10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10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11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11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11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9" name="Freeform 11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7" name="Group 114"/>
          <p:cNvGrpSpPr>
            <a:grpSpLocks/>
          </p:cNvGrpSpPr>
          <p:nvPr/>
        </p:nvGrpSpPr>
        <p:grpSpPr bwMode="auto">
          <a:xfrm>
            <a:off x="2555875" y="2060575"/>
            <a:ext cx="649288" cy="576263"/>
            <a:chOff x="2640" y="3024"/>
            <a:chExt cx="598" cy="575"/>
          </a:xfrm>
        </p:grpSpPr>
        <p:grpSp>
          <p:nvGrpSpPr>
            <p:cNvPr id="118" name="Group 11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20" name="Freeform 11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11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1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1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12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12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12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12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12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12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12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12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12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12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13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Freeform 13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Freeform 13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9" name="Freeform 13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7" name="Group 134"/>
          <p:cNvGrpSpPr>
            <a:grpSpLocks/>
          </p:cNvGrpSpPr>
          <p:nvPr/>
        </p:nvGrpSpPr>
        <p:grpSpPr bwMode="auto">
          <a:xfrm>
            <a:off x="3563938" y="2060575"/>
            <a:ext cx="649287" cy="576263"/>
            <a:chOff x="2640" y="3024"/>
            <a:chExt cx="598" cy="575"/>
          </a:xfrm>
        </p:grpSpPr>
        <p:grpSp>
          <p:nvGrpSpPr>
            <p:cNvPr id="138" name="Group 13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40" name="Freeform 13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13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13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Freeform 13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14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14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14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14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4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14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14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14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14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14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15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15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15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9" name="Freeform 15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7" name="Group 154"/>
          <p:cNvGrpSpPr>
            <a:grpSpLocks/>
          </p:cNvGrpSpPr>
          <p:nvPr/>
        </p:nvGrpSpPr>
        <p:grpSpPr bwMode="auto">
          <a:xfrm>
            <a:off x="5076825" y="2060575"/>
            <a:ext cx="649288" cy="576263"/>
            <a:chOff x="2640" y="3024"/>
            <a:chExt cx="598" cy="575"/>
          </a:xfrm>
        </p:grpSpPr>
        <p:grpSp>
          <p:nvGrpSpPr>
            <p:cNvPr id="158" name="Group 15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60" name="Freeform 15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15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15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15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16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16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16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16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16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16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16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16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16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16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" name="Freeform 17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" name="Freeform 17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" name="Freeform 17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9" name="Freeform 17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7" name="Group 174"/>
          <p:cNvGrpSpPr>
            <a:grpSpLocks/>
          </p:cNvGrpSpPr>
          <p:nvPr/>
        </p:nvGrpSpPr>
        <p:grpSpPr bwMode="auto">
          <a:xfrm>
            <a:off x="3563938" y="2852738"/>
            <a:ext cx="649287" cy="576262"/>
            <a:chOff x="2640" y="3024"/>
            <a:chExt cx="598" cy="575"/>
          </a:xfrm>
        </p:grpSpPr>
        <p:grpSp>
          <p:nvGrpSpPr>
            <p:cNvPr id="178" name="Group 17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80" name="Freeform 17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" name="Freeform 17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" name="Freeform 17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3" name="Freeform 17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" name="Freeform 18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" name="Freeform 18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" name="Freeform 18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" name="Freeform 18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8" name="Freeform 18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" name="Freeform 18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" name="Freeform 18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1" name="Freeform 18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2" name="Freeform 18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" name="Freeform 18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" name="Freeform 19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" name="Freeform 19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6" name="Freeform 19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9" name="Freeform 19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7" name="Group 194"/>
          <p:cNvGrpSpPr>
            <a:grpSpLocks/>
          </p:cNvGrpSpPr>
          <p:nvPr/>
        </p:nvGrpSpPr>
        <p:grpSpPr bwMode="auto">
          <a:xfrm>
            <a:off x="1116013" y="2924175"/>
            <a:ext cx="649287" cy="576263"/>
            <a:chOff x="2640" y="3024"/>
            <a:chExt cx="598" cy="575"/>
          </a:xfrm>
        </p:grpSpPr>
        <p:grpSp>
          <p:nvGrpSpPr>
            <p:cNvPr id="198" name="Group 19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00" name="Freeform 19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1" name="Freeform 19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2" name="Freeform 19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3" name="Freeform 19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" name="Freeform 20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" name="Freeform 20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" name="Freeform 20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" name="Freeform 20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" name="Freeform 20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" name="Freeform 20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" name="Freeform 20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" name="Freeform 20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" name="Freeform 20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" name="Freeform 20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" name="Freeform 21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" name="Freeform 21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" name="Freeform 21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9" name="Freeform 21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" name="Group 214"/>
          <p:cNvGrpSpPr>
            <a:grpSpLocks/>
          </p:cNvGrpSpPr>
          <p:nvPr/>
        </p:nvGrpSpPr>
        <p:grpSpPr bwMode="auto">
          <a:xfrm>
            <a:off x="539750" y="4005263"/>
            <a:ext cx="649288" cy="576262"/>
            <a:chOff x="2640" y="3024"/>
            <a:chExt cx="598" cy="575"/>
          </a:xfrm>
        </p:grpSpPr>
        <p:grpSp>
          <p:nvGrpSpPr>
            <p:cNvPr id="218" name="Group 21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20" name="Freeform 21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1" name="Freeform 21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2" name="Freeform 21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3" name="Freeform 21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" name="Freeform 22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" name="Freeform 22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" name="Freeform 22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" name="Freeform 22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" name="Freeform 22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" name="Freeform 22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" name="Freeform 22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" name="Freeform 22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" name="Freeform 22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" name="Freeform 22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" name="Freeform 23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" name="Freeform 23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" name="Freeform 23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9" name="Freeform 23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7" name="Group 234"/>
          <p:cNvGrpSpPr>
            <a:grpSpLocks/>
          </p:cNvGrpSpPr>
          <p:nvPr/>
        </p:nvGrpSpPr>
        <p:grpSpPr bwMode="auto">
          <a:xfrm>
            <a:off x="3563938" y="4005263"/>
            <a:ext cx="649287" cy="576262"/>
            <a:chOff x="2640" y="3024"/>
            <a:chExt cx="598" cy="575"/>
          </a:xfrm>
        </p:grpSpPr>
        <p:grpSp>
          <p:nvGrpSpPr>
            <p:cNvPr id="238" name="Group 23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40" name="Freeform 23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" name="Freeform 23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" name="Freeform 23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" name="Freeform 23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" name="Freeform 24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" name="Freeform 24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" name="Freeform 24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" name="Freeform 24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8" name="Freeform 24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9" name="Freeform 24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0" name="Freeform 24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Freeform 24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Freeform 24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Freeform 24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Freeform 25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Freeform 25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Freeform 25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9" name="Freeform 25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7" name="Group 254"/>
          <p:cNvGrpSpPr>
            <a:grpSpLocks/>
          </p:cNvGrpSpPr>
          <p:nvPr/>
        </p:nvGrpSpPr>
        <p:grpSpPr bwMode="auto">
          <a:xfrm>
            <a:off x="2124075" y="4724400"/>
            <a:ext cx="649288" cy="576263"/>
            <a:chOff x="2640" y="3024"/>
            <a:chExt cx="598" cy="575"/>
          </a:xfrm>
        </p:grpSpPr>
        <p:grpSp>
          <p:nvGrpSpPr>
            <p:cNvPr id="258" name="Group 25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60" name="Freeform 25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Freeform 25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Freeform 25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Freeform 25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Freeform 26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Freeform 26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Freeform 26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Freeform 26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Freeform 26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Freeform 26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Freeform 26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26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Freeform 26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6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7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27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Freeform 27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9" name="Freeform 27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7" name="Group 274"/>
          <p:cNvGrpSpPr>
            <a:grpSpLocks/>
          </p:cNvGrpSpPr>
          <p:nvPr/>
        </p:nvGrpSpPr>
        <p:grpSpPr bwMode="auto">
          <a:xfrm>
            <a:off x="2771775" y="5516563"/>
            <a:ext cx="649288" cy="576262"/>
            <a:chOff x="2640" y="3024"/>
            <a:chExt cx="598" cy="575"/>
          </a:xfrm>
        </p:grpSpPr>
        <p:grpSp>
          <p:nvGrpSpPr>
            <p:cNvPr id="278" name="Group 27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80" name="Freeform 27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Freeform 27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Freeform 27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Freeform 27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Freeform 28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Freeform 28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Freeform 28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Freeform 28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8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8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8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8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Freeform 28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8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9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9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9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9" name="Freeform 29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7" name="Group 294"/>
          <p:cNvGrpSpPr>
            <a:grpSpLocks/>
          </p:cNvGrpSpPr>
          <p:nvPr/>
        </p:nvGrpSpPr>
        <p:grpSpPr bwMode="auto">
          <a:xfrm>
            <a:off x="3851275" y="4797425"/>
            <a:ext cx="649288" cy="576263"/>
            <a:chOff x="2640" y="3024"/>
            <a:chExt cx="598" cy="575"/>
          </a:xfrm>
        </p:grpSpPr>
        <p:grpSp>
          <p:nvGrpSpPr>
            <p:cNvPr id="298" name="Group 29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300" name="Freeform 29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9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Freeform 29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9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30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30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30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30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30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30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30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30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Freeform 30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30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31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31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31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99" name="Freeform 31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7" name="Group 314"/>
          <p:cNvGrpSpPr>
            <a:grpSpLocks/>
          </p:cNvGrpSpPr>
          <p:nvPr/>
        </p:nvGrpSpPr>
        <p:grpSpPr bwMode="auto">
          <a:xfrm>
            <a:off x="5435600" y="5084763"/>
            <a:ext cx="649288" cy="576262"/>
            <a:chOff x="2640" y="3024"/>
            <a:chExt cx="598" cy="575"/>
          </a:xfrm>
        </p:grpSpPr>
        <p:grpSp>
          <p:nvGrpSpPr>
            <p:cNvPr id="318" name="Group 31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320" name="Freeform 31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31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Freeform 31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31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32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32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32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Freeform 32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32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32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32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32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Freeform 32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32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33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33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33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9" name="Freeform 33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7" name="Freeform 334"/>
          <p:cNvSpPr>
            <a:spLocks/>
          </p:cNvSpPr>
          <p:nvPr/>
        </p:nvSpPr>
        <p:spPr bwMode="auto">
          <a:xfrm>
            <a:off x="114300" y="812800"/>
            <a:ext cx="8890000" cy="4635500"/>
          </a:xfrm>
          <a:custGeom>
            <a:avLst/>
            <a:gdLst>
              <a:gd name="T0" fmla="*/ 5600 w 5600"/>
              <a:gd name="T1" fmla="*/ 0 h 2920"/>
              <a:gd name="T2" fmla="*/ 0 w 5600"/>
              <a:gd name="T3" fmla="*/ 2920 h 29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00" h="2920">
                <a:moveTo>
                  <a:pt x="5600" y="0"/>
                </a:moveTo>
                <a:lnTo>
                  <a:pt x="0" y="292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" name="Freeform 335"/>
          <p:cNvSpPr>
            <a:spLocks/>
          </p:cNvSpPr>
          <p:nvPr/>
        </p:nvSpPr>
        <p:spPr bwMode="auto">
          <a:xfrm>
            <a:off x="38100" y="1181100"/>
            <a:ext cx="8978900" cy="5727700"/>
          </a:xfrm>
          <a:custGeom>
            <a:avLst/>
            <a:gdLst>
              <a:gd name="T0" fmla="*/ 0 w 5656"/>
              <a:gd name="T1" fmla="*/ 0 h 3608"/>
              <a:gd name="T2" fmla="*/ 5656 w 5656"/>
              <a:gd name="T3" fmla="*/ 3608 h 36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56" h="3608">
                <a:moveTo>
                  <a:pt x="0" y="0"/>
                </a:moveTo>
                <a:lnTo>
                  <a:pt x="5656" y="360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9" name="Freeform 336"/>
          <p:cNvSpPr>
            <a:spLocks/>
          </p:cNvSpPr>
          <p:nvPr/>
        </p:nvSpPr>
        <p:spPr bwMode="auto">
          <a:xfrm>
            <a:off x="1892300" y="38100"/>
            <a:ext cx="25400" cy="6756400"/>
          </a:xfrm>
          <a:custGeom>
            <a:avLst/>
            <a:gdLst>
              <a:gd name="T0" fmla="*/ 0 w 16"/>
              <a:gd name="T1" fmla="*/ 0 h 4256"/>
              <a:gd name="T2" fmla="*/ 16 w 16"/>
              <a:gd name="T3" fmla="*/ 4256 h 42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" h="4256">
                <a:moveTo>
                  <a:pt x="0" y="0"/>
                </a:moveTo>
                <a:lnTo>
                  <a:pt x="16" y="425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7138" y="-63715"/>
            <a:ext cx="7884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7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Тремя прямыми линиями отделить коз от капусты.</a:t>
            </a:r>
            <a:endParaRPr lang="ru-RU" sz="27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" grpId="0" animBg="1"/>
      <p:bldP spid="338" grpId="0" animBg="1"/>
      <p:bldP spid="3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140968"/>
            <a:ext cx="8534400" cy="1584325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«Цепь».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минуту изготовить цепь с помощью скрепок. Чья цепь окажется длиннее, тот и получает 100 баллов.</a:t>
            </a:r>
          </a:p>
        </p:txBody>
      </p:sp>
      <p:sp>
        <p:nvSpPr>
          <p:cNvPr id="113668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186111" y="-99392"/>
            <a:ext cx="195788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шутки»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sp>
        <p:nvSpPr>
          <p:cNvPr id="24581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6288" y="6022975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6" descr="8e68dc6a17de27541aa3a6bc1160b4b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15827"/>
            <a:ext cx="1112918" cy="13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974597"/>
            <a:ext cx="2309192" cy="17318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99" y="188640"/>
            <a:ext cx="838200" cy="8191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277" y="4848256"/>
            <a:ext cx="2233445" cy="1984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80" cy="22555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99" y="188471"/>
            <a:ext cx="838200" cy="8191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"/>
            <a:ext cx="1691680" cy="2255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179885" y="-99392"/>
            <a:ext cx="19439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шутки»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</a:p>
        </p:txBody>
      </p:sp>
      <p:sp>
        <p:nvSpPr>
          <p:cNvPr id="2560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1857" y="6073170"/>
            <a:ext cx="992143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6" descr="8e68dc6a17de27541aa3a6bc1160b4b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905" y="5561064"/>
            <a:ext cx="1112918" cy="13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5"/>
          <p:cNvSpPr>
            <a:spLocks noGrp="1"/>
          </p:cNvSpPr>
          <p:nvPr>
            <p:ph type="title"/>
          </p:nvPr>
        </p:nvSpPr>
        <p:spPr>
          <a:xfrm>
            <a:off x="0" y="1844824"/>
            <a:ext cx="9144000" cy="857248"/>
          </a:xfrm>
        </p:spPr>
        <p:txBody>
          <a:bodyPr/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7141943"/>
              </p:ext>
            </p:extLst>
          </p:nvPr>
        </p:nvGraphicFramePr>
        <p:xfrm>
          <a:off x="0" y="-571528"/>
          <a:ext cx="9144000" cy="8072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56060775" y="86731475"/>
              <a:ext cx="0" cy="0"/>
            </p14:xfrm>
          </p:contentPart>
        </mc:Choice>
        <mc:Fallback xmlns=""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6060775" y="86731475"/>
                <a:ext cx="0" cy="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254" y="5040535"/>
            <a:ext cx="8807961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От чего гусь плавает?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Когда у человека бывает столько глаз, сколько дней в году?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В каком случае 19+15=10?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В какие ворота заезжал Петр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По чему, когда захочешь спать, идешь на кровать?</a:t>
            </a:r>
          </a:p>
        </p:txBody>
      </p:sp>
      <p:sp>
        <p:nvSpPr>
          <p:cNvPr id="115716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163056" y="0"/>
            <a:ext cx="19584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шутки»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2843808" y="557687"/>
            <a:ext cx="25193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берега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9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04293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6" descr="8e68dc6a17de27541aa3a6bc1160b4b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358" y="5497145"/>
            <a:ext cx="1112918" cy="13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943855" y="2227576"/>
            <a:ext cx="22319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января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820476" y="3348975"/>
            <a:ext cx="24787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7ч+3ч=10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20476" y="4384752"/>
            <a:ext cx="30828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открытые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555776" y="5460345"/>
            <a:ext cx="25193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полу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7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948168"/>
            <a:ext cx="8534400" cy="114300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Соберите из фигур квадрат.</a:t>
            </a:r>
          </a:p>
        </p:txBody>
      </p:sp>
      <p:sp>
        <p:nvSpPr>
          <p:cNvPr id="116740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948264" y="24838"/>
            <a:ext cx="23540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шутки»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27653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22975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6" descr="8e68dc6a17de27541aa3a6bc1160b4b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15827"/>
            <a:ext cx="1112918" cy="13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A:\Проект Внеклассная работа по математике 1.files\ris1.gif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671" y="2204864"/>
            <a:ext cx="4464050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330127" y="-29063"/>
            <a:ext cx="18138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«Головоломки»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3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14041" y="6152040"/>
            <a:ext cx="729959" cy="705960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9" descr="озар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" y="4396997"/>
            <a:ext cx="13620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Freeform 9"/>
          <p:cNvSpPr>
            <a:spLocks/>
          </p:cNvSpPr>
          <p:nvPr/>
        </p:nvSpPr>
        <p:spPr bwMode="auto">
          <a:xfrm>
            <a:off x="3173413" y="1497013"/>
            <a:ext cx="2209800" cy="3683000"/>
          </a:xfrm>
          <a:custGeom>
            <a:avLst/>
            <a:gdLst>
              <a:gd name="T0" fmla="*/ 0 w 1392"/>
              <a:gd name="T1" fmla="*/ 0 h 2320"/>
              <a:gd name="T2" fmla="*/ 1392 w 1392"/>
              <a:gd name="T3" fmla="*/ 2320 h 23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92" h="2320">
                <a:moveTo>
                  <a:pt x="0" y="0"/>
                </a:moveTo>
                <a:lnTo>
                  <a:pt x="1392" y="2320"/>
                </a:lnTo>
              </a:path>
            </a:pathLst>
          </a:custGeom>
          <a:noFill/>
          <a:ln w="190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3046413" y="1497013"/>
            <a:ext cx="127000" cy="3810000"/>
          </a:xfrm>
          <a:custGeom>
            <a:avLst/>
            <a:gdLst>
              <a:gd name="T0" fmla="*/ 80 w 80"/>
              <a:gd name="T1" fmla="*/ 0 h 2400"/>
              <a:gd name="T2" fmla="*/ 0 w 80"/>
              <a:gd name="T3" fmla="*/ 2400 h 2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0" h="2400">
                <a:moveTo>
                  <a:pt x="80" y="0"/>
                </a:moveTo>
                <a:lnTo>
                  <a:pt x="0" y="2400"/>
                </a:lnTo>
              </a:path>
            </a:pathLst>
          </a:custGeom>
          <a:noFill/>
          <a:ln w="190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Freeform 10"/>
          <p:cNvSpPr>
            <a:spLocks/>
          </p:cNvSpPr>
          <p:nvPr/>
        </p:nvSpPr>
        <p:spPr bwMode="auto">
          <a:xfrm>
            <a:off x="2157413" y="3427413"/>
            <a:ext cx="3454400" cy="203200"/>
          </a:xfrm>
          <a:custGeom>
            <a:avLst/>
            <a:gdLst>
              <a:gd name="T0" fmla="*/ 0 w 2176"/>
              <a:gd name="T1" fmla="*/ 128 h 128"/>
              <a:gd name="T2" fmla="*/ 2176 w 2176"/>
              <a:gd name="T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76" h="128">
                <a:moveTo>
                  <a:pt x="0" y="128"/>
                </a:moveTo>
                <a:lnTo>
                  <a:pt x="2176" y="0"/>
                </a:lnTo>
              </a:path>
            </a:pathLst>
          </a:custGeom>
          <a:noFill/>
          <a:ln w="190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Freeform 19"/>
          <p:cNvSpPr>
            <a:spLocks/>
          </p:cNvSpPr>
          <p:nvPr/>
        </p:nvSpPr>
        <p:spPr bwMode="auto">
          <a:xfrm>
            <a:off x="3097213" y="1509713"/>
            <a:ext cx="1270000" cy="2057400"/>
          </a:xfrm>
          <a:custGeom>
            <a:avLst/>
            <a:gdLst>
              <a:gd name="T0" fmla="*/ 0 w 800"/>
              <a:gd name="T1" fmla="*/ 1296 h 1296"/>
              <a:gd name="T2" fmla="*/ 800 w 800"/>
              <a:gd name="T3" fmla="*/ 1248 h 1296"/>
              <a:gd name="T4" fmla="*/ 32 w 800"/>
              <a:gd name="T5" fmla="*/ 0 h 1296"/>
              <a:gd name="T6" fmla="*/ 0 w 800"/>
              <a:gd name="T7" fmla="*/ 1296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296">
                <a:moveTo>
                  <a:pt x="0" y="1296"/>
                </a:moveTo>
                <a:lnTo>
                  <a:pt x="800" y="1248"/>
                </a:lnTo>
                <a:lnTo>
                  <a:pt x="32" y="0"/>
                </a:lnTo>
                <a:lnTo>
                  <a:pt x="0" y="1296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71001"/>
                </a:schemeClr>
              </a:gs>
              <a:gs pos="100000">
                <a:srgbClr val="FFFF00">
                  <a:alpha val="77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>
            <a:off x="3097213" y="1509713"/>
            <a:ext cx="2514600" cy="2057400"/>
          </a:xfrm>
          <a:custGeom>
            <a:avLst/>
            <a:gdLst>
              <a:gd name="T0" fmla="*/ 0 w 1584"/>
              <a:gd name="T1" fmla="*/ 1296 h 1296"/>
              <a:gd name="T2" fmla="*/ 1584 w 1584"/>
              <a:gd name="T3" fmla="*/ 1216 h 1296"/>
              <a:gd name="T4" fmla="*/ 48 w 1584"/>
              <a:gd name="T5" fmla="*/ 0 h 1296"/>
              <a:gd name="T6" fmla="*/ 0 w 1584"/>
              <a:gd name="T7" fmla="*/ 1296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84" h="1296">
                <a:moveTo>
                  <a:pt x="0" y="1296"/>
                </a:moveTo>
                <a:lnTo>
                  <a:pt x="1584" y="1216"/>
                </a:lnTo>
                <a:lnTo>
                  <a:pt x="48" y="0"/>
                </a:lnTo>
                <a:lnTo>
                  <a:pt x="0" y="1296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4999"/>
                </a:schemeClr>
              </a:gs>
              <a:gs pos="100000">
                <a:srgbClr val="FF99FF">
                  <a:alpha val="64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" name="Freeform 20"/>
          <p:cNvSpPr>
            <a:spLocks/>
          </p:cNvSpPr>
          <p:nvPr/>
        </p:nvSpPr>
        <p:spPr bwMode="auto">
          <a:xfrm>
            <a:off x="3198813" y="1509713"/>
            <a:ext cx="2362200" cy="1981200"/>
          </a:xfrm>
          <a:custGeom>
            <a:avLst/>
            <a:gdLst>
              <a:gd name="T0" fmla="*/ 720 w 1488"/>
              <a:gd name="T1" fmla="*/ 1248 h 1248"/>
              <a:gd name="T2" fmla="*/ 1488 w 1488"/>
              <a:gd name="T3" fmla="*/ 1200 h 1248"/>
              <a:gd name="T4" fmla="*/ 0 w 1488"/>
              <a:gd name="T5" fmla="*/ 0 h 1248"/>
              <a:gd name="T6" fmla="*/ 720 w 1488"/>
              <a:gd name="T7" fmla="*/ 1248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88" h="1248">
                <a:moveTo>
                  <a:pt x="720" y="1248"/>
                </a:moveTo>
                <a:lnTo>
                  <a:pt x="1488" y="1200"/>
                </a:lnTo>
                <a:lnTo>
                  <a:pt x="0" y="0"/>
                </a:lnTo>
                <a:lnTo>
                  <a:pt x="720" y="124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4000"/>
                </a:schemeClr>
              </a:gs>
              <a:gs pos="100000">
                <a:srgbClr val="FF99FF">
                  <a:alpha val="67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" name="Freeform 15"/>
          <p:cNvSpPr>
            <a:spLocks/>
          </p:cNvSpPr>
          <p:nvPr/>
        </p:nvSpPr>
        <p:spPr bwMode="auto">
          <a:xfrm>
            <a:off x="3046413" y="1509713"/>
            <a:ext cx="2336800" cy="3810000"/>
          </a:xfrm>
          <a:custGeom>
            <a:avLst/>
            <a:gdLst>
              <a:gd name="T0" fmla="*/ 0 w 1472"/>
              <a:gd name="T1" fmla="*/ 2400 h 2400"/>
              <a:gd name="T2" fmla="*/ 1472 w 1472"/>
              <a:gd name="T3" fmla="*/ 2320 h 2400"/>
              <a:gd name="T4" fmla="*/ 80 w 1472"/>
              <a:gd name="T5" fmla="*/ 0 h 2400"/>
              <a:gd name="T6" fmla="*/ 0 w 1472"/>
              <a:gd name="T7" fmla="*/ 2400 h 2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2" h="2400">
                <a:moveTo>
                  <a:pt x="0" y="2400"/>
                </a:moveTo>
                <a:lnTo>
                  <a:pt x="1472" y="2320"/>
                </a:lnTo>
                <a:lnTo>
                  <a:pt x="80" y="0"/>
                </a:lnTo>
                <a:lnTo>
                  <a:pt x="0" y="240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55000"/>
                </a:schemeClr>
              </a:gs>
              <a:gs pos="100000">
                <a:srgbClr val="FFFF00">
                  <a:alpha val="59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Freeform 23"/>
          <p:cNvSpPr>
            <a:spLocks/>
          </p:cNvSpPr>
          <p:nvPr/>
        </p:nvSpPr>
        <p:spPr bwMode="auto">
          <a:xfrm>
            <a:off x="2157413" y="1484313"/>
            <a:ext cx="2235200" cy="2159000"/>
          </a:xfrm>
          <a:custGeom>
            <a:avLst/>
            <a:gdLst>
              <a:gd name="T0" fmla="*/ 0 w 1408"/>
              <a:gd name="T1" fmla="*/ 1360 h 1360"/>
              <a:gd name="T2" fmla="*/ 1408 w 1408"/>
              <a:gd name="T3" fmla="*/ 1264 h 1360"/>
              <a:gd name="T4" fmla="*/ 640 w 1408"/>
              <a:gd name="T5" fmla="*/ 0 h 1360"/>
              <a:gd name="T6" fmla="*/ 0 w 1408"/>
              <a:gd name="T7" fmla="*/ 1360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8" h="1360">
                <a:moveTo>
                  <a:pt x="0" y="1360"/>
                </a:moveTo>
                <a:lnTo>
                  <a:pt x="1408" y="1264"/>
                </a:lnTo>
                <a:lnTo>
                  <a:pt x="640" y="0"/>
                </a:lnTo>
                <a:lnTo>
                  <a:pt x="0" y="136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3000"/>
                </a:schemeClr>
              </a:gs>
              <a:gs pos="100000">
                <a:srgbClr val="00FF00">
                  <a:alpha val="64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" name="Freeform 13"/>
          <p:cNvSpPr>
            <a:spLocks/>
          </p:cNvSpPr>
          <p:nvPr/>
        </p:nvSpPr>
        <p:spPr bwMode="auto">
          <a:xfrm>
            <a:off x="1308100" y="1487488"/>
            <a:ext cx="6310313" cy="3960812"/>
          </a:xfrm>
          <a:custGeom>
            <a:avLst/>
            <a:gdLst>
              <a:gd name="T0" fmla="*/ 0 w 3975"/>
              <a:gd name="T1" fmla="*/ 2495 h 2495"/>
              <a:gd name="T2" fmla="*/ 3975 w 3975"/>
              <a:gd name="T3" fmla="*/ 2238 h 2495"/>
              <a:gd name="T4" fmla="*/ 1180 w 3975"/>
              <a:gd name="T5" fmla="*/ 0 h 2495"/>
              <a:gd name="T6" fmla="*/ 0 w 3975"/>
              <a:gd name="T7" fmla="*/ 2495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5" h="2495">
                <a:moveTo>
                  <a:pt x="0" y="2495"/>
                </a:moveTo>
                <a:lnTo>
                  <a:pt x="3975" y="2238"/>
                </a:lnTo>
                <a:lnTo>
                  <a:pt x="1180" y="0"/>
                </a:lnTo>
                <a:lnTo>
                  <a:pt x="0" y="2495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77000"/>
                </a:schemeClr>
              </a:gs>
              <a:gs pos="100000">
                <a:srgbClr val="0000FF">
                  <a:alpha val="78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" name="Freeform 21"/>
          <p:cNvSpPr>
            <a:spLocks/>
          </p:cNvSpPr>
          <p:nvPr/>
        </p:nvSpPr>
        <p:spPr bwMode="auto">
          <a:xfrm>
            <a:off x="1319213" y="1509713"/>
            <a:ext cx="4089400" cy="3911600"/>
          </a:xfrm>
          <a:custGeom>
            <a:avLst/>
            <a:gdLst>
              <a:gd name="T0" fmla="*/ 0 w 2576"/>
              <a:gd name="T1" fmla="*/ 2464 h 2464"/>
              <a:gd name="T2" fmla="*/ 2576 w 2576"/>
              <a:gd name="T3" fmla="*/ 2320 h 2464"/>
              <a:gd name="T4" fmla="*/ 1168 w 2576"/>
              <a:gd name="T5" fmla="*/ 0 h 2464"/>
              <a:gd name="T6" fmla="*/ 0 w 2576"/>
              <a:gd name="T7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76" h="2464">
                <a:moveTo>
                  <a:pt x="0" y="2464"/>
                </a:moveTo>
                <a:lnTo>
                  <a:pt x="2576" y="2320"/>
                </a:lnTo>
                <a:lnTo>
                  <a:pt x="1168" y="0"/>
                </a:lnTo>
                <a:lnTo>
                  <a:pt x="0" y="2464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2000"/>
                </a:schemeClr>
              </a:gs>
              <a:gs pos="100000">
                <a:srgbClr val="00FF00">
                  <a:alpha val="72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" name="Freeform 22"/>
          <p:cNvSpPr>
            <a:spLocks/>
          </p:cNvSpPr>
          <p:nvPr/>
        </p:nvSpPr>
        <p:spPr bwMode="auto">
          <a:xfrm>
            <a:off x="3046413" y="1509713"/>
            <a:ext cx="4548187" cy="3810000"/>
          </a:xfrm>
          <a:custGeom>
            <a:avLst/>
            <a:gdLst>
              <a:gd name="T0" fmla="*/ 0 w 2865"/>
              <a:gd name="T1" fmla="*/ 2400 h 2400"/>
              <a:gd name="T2" fmla="*/ 2865 w 2865"/>
              <a:gd name="T3" fmla="*/ 2225 h 2400"/>
              <a:gd name="T4" fmla="*/ 80 w 2865"/>
              <a:gd name="T5" fmla="*/ 0 h 2400"/>
              <a:gd name="T6" fmla="*/ 0 w 2865"/>
              <a:gd name="T7" fmla="*/ 2400 h 2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5" h="2400">
                <a:moveTo>
                  <a:pt x="0" y="2400"/>
                </a:moveTo>
                <a:lnTo>
                  <a:pt x="2865" y="2225"/>
                </a:lnTo>
                <a:lnTo>
                  <a:pt x="80" y="0"/>
                </a:lnTo>
                <a:lnTo>
                  <a:pt x="0" y="240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rgbClr val="FF99FF">
                  <a:alpha val="62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" name="Freeform 18"/>
          <p:cNvSpPr>
            <a:spLocks/>
          </p:cNvSpPr>
          <p:nvPr/>
        </p:nvSpPr>
        <p:spPr bwMode="auto">
          <a:xfrm>
            <a:off x="2182813" y="1535113"/>
            <a:ext cx="965200" cy="2108200"/>
          </a:xfrm>
          <a:custGeom>
            <a:avLst/>
            <a:gdLst>
              <a:gd name="T0" fmla="*/ 0 w 608"/>
              <a:gd name="T1" fmla="*/ 1328 h 1328"/>
              <a:gd name="T2" fmla="*/ 576 w 608"/>
              <a:gd name="T3" fmla="*/ 1280 h 1328"/>
              <a:gd name="T4" fmla="*/ 608 w 608"/>
              <a:gd name="T5" fmla="*/ 0 h 1328"/>
              <a:gd name="T6" fmla="*/ 0 w 608"/>
              <a:gd name="T7" fmla="*/ 132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8" h="1328">
                <a:moveTo>
                  <a:pt x="0" y="1328"/>
                </a:moveTo>
                <a:lnTo>
                  <a:pt x="576" y="1280"/>
                </a:lnTo>
                <a:lnTo>
                  <a:pt x="608" y="0"/>
                </a:lnTo>
                <a:lnTo>
                  <a:pt x="0" y="132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72000"/>
                </a:schemeClr>
              </a:gs>
              <a:gs pos="100000">
                <a:srgbClr val="00FF00">
                  <a:alpha val="75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>
            <a:off x="3198813" y="1509713"/>
            <a:ext cx="4394200" cy="3683000"/>
          </a:xfrm>
          <a:custGeom>
            <a:avLst/>
            <a:gdLst>
              <a:gd name="T0" fmla="*/ 1376 w 2768"/>
              <a:gd name="T1" fmla="*/ 2320 h 2320"/>
              <a:gd name="T2" fmla="*/ 2768 w 2768"/>
              <a:gd name="T3" fmla="*/ 2224 h 2320"/>
              <a:gd name="T4" fmla="*/ 0 w 2768"/>
              <a:gd name="T5" fmla="*/ 0 h 2320"/>
              <a:gd name="T6" fmla="*/ 1376 w 2768"/>
              <a:gd name="T7" fmla="*/ 23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68" h="2320">
                <a:moveTo>
                  <a:pt x="1376" y="2320"/>
                </a:moveTo>
                <a:lnTo>
                  <a:pt x="2768" y="2224"/>
                </a:lnTo>
                <a:lnTo>
                  <a:pt x="0" y="0"/>
                </a:lnTo>
                <a:lnTo>
                  <a:pt x="1376" y="232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3000"/>
                </a:schemeClr>
              </a:gs>
              <a:gs pos="100000">
                <a:srgbClr val="FF99FF">
                  <a:alpha val="62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" name="Freeform 14"/>
          <p:cNvSpPr>
            <a:spLocks/>
          </p:cNvSpPr>
          <p:nvPr/>
        </p:nvSpPr>
        <p:spPr bwMode="auto">
          <a:xfrm>
            <a:off x="1308100" y="1487488"/>
            <a:ext cx="1873250" cy="3960812"/>
          </a:xfrm>
          <a:custGeom>
            <a:avLst/>
            <a:gdLst>
              <a:gd name="T0" fmla="*/ 0 w 1180"/>
              <a:gd name="T1" fmla="*/ 2495 h 2495"/>
              <a:gd name="T2" fmla="*/ 1095 w 1180"/>
              <a:gd name="T3" fmla="*/ 2430 h 2495"/>
              <a:gd name="T4" fmla="*/ 1180 w 1180"/>
              <a:gd name="T5" fmla="*/ 0 h 2495"/>
              <a:gd name="T6" fmla="*/ 0 w 1180"/>
              <a:gd name="T7" fmla="*/ 2495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0" h="2495">
                <a:moveTo>
                  <a:pt x="0" y="2495"/>
                </a:moveTo>
                <a:lnTo>
                  <a:pt x="1095" y="2430"/>
                </a:lnTo>
                <a:lnTo>
                  <a:pt x="1180" y="0"/>
                </a:lnTo>
                <a:lnTo>
                  <a:pt x="0" y="2495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74001"/>
                </a:schemeClr>
              </a:gs>
              <a:gs pos="100000">
                <a:srgbClr val="00FF00">
                  <a:alpha val="77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7" name="Group 12"/>
          <p:cNvGrpSpPr>
            <a:grpSpLocks/>
          </p:cNvGrpSpPr>
          <p:nvPr/>
        </p:nvGrpSpPr>
        <p:grpSpPr bwMode="auto">
          <a:xfrm>
            <a:off x="1293813" y="1487488"/>
            <a:ext cx="6373812" cy="3960812"/>
            <a:chOff x="648" y="754"/>
            <a:chExt cx="4015" cy="2495"/>
          </a:xfrm>
        </p:grpSpPr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648" y="3000"/>
              <a:ext cx="4015" cy="240"/>
            </a:xfrm>
            <a:custGeom>
              <a:avLst/>
              <a:gdLst>
                <a:gd name="T0" fmla="*/ 0 w 4015"/>
                <a:gd name="T1" fmla="*/ 240 h 240"/>
                <a:gd name="T2" fmla="*/ 4015 w 4015"/>
                <a:gd name="T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15" h="240">
                  <a:moveTo>
                    <a:pt x="0" y="240"/>
                  </a:moveTo>
                  <a:lnTo>
                    <a:pt x="4015" y="0"/>
                  </a:lnTo>
                </a:path>
              </a:pathLst>
            </a:custGeom>
            <a:solidFill>
              <a:schemeClr val="accent1"/>
            </a:solidFill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1832" y="760"/>
              <a:ext cx="2816" cy="2240"/>
            </a:xfrm>
            <a:custGeom>
              <a:avLst/>
              <a:gdLst>
                <a:gd name="T0" fmla="*/ 0 w 2816"/>
                <a:gd name="T1" fmla="*/ 0 h 2240"/>
                <a:gd name="T2" fmla="*/ 2816 w 2816"/>
                <a:gd name="T3" fmla="*/ 224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16" h="2240">
                  <a:moveTo>
                    <a:pt x="0" y="0"/>
                  </a:moveTo>
                  <a:lnTo>
                    <a:pt x="2816" y="2240"/>
                  </a:lnTo>
                </a:path>
              </a:pathLst>
            </a:custGeom>
            <a:solidFill>
              <a:schemeClr val="accent1"/>
            </a:solidFill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7"/>
            <p:cNvSpPr>
              <a:spLocks noChangeShapeType="1"/>
            </p:cNvSpPr>
            <p:nvPr/>
          </p:nvSpPr>
          <p:spPr bwMode="auto">
            <a:xfrm flipH="1">
              <a:off x="657" y="754"/>
              <a:ext cx="1169" cy="24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" name="Rectangle 25"/>
          <p:cNvSpPr>
            <a:spLocks noChangeArrowheads="1"/>
          </p:cNvSpPr>
          <p:nvPr/>
        </p:nvSpPr>
        <p:spPr bwMode="auto">
          <a:xfrm>
            <a:off x="107504" y="730914"/>
            <a:ext cx="88912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треугольников на чертеже?         </a:t>
            </a:r>
          </a:p>
        </p:txBody>
      </p:sp>
      <p:sp>
        <p:nvSpPr>
          <p:cNvPr id="42" name="Freeform 27"/>
          <p:cNvSpPr>
            <a:spLocks/>
          </p:cNvSpPr>
          <p:nvPr/>
        </p:nvSpPr>
        <p:spPr bwMode="auto">
          <a:xfrm>
            <a:off x="2146300" y="1473200"/>
            <a:ext cx="3429000" cy="2171700"/>
          </a:xfrm>
          <a:custGeom>
            <a:avLst/>
            <a:gdLst>
              <a:gd name="T0" fmla="*/ 0 w 2160"/>
              <a:gd name="T1" fmla="*/ 1368 h 1368"/>
              <a:gd name="T2" fmla="*/ 2160 w 2160"/>
              <a:gd name="T3" fmla="*/ 1216 h 1368"/>
              <a:gd name="T4" fmla="*/ 640 w 2160"/>
              <a:gd name="T5" fmla="*/ 0 h 1368"/>
              <a:gd name="T6" fmla="*/ 0 w 2160"/>
              <a:gd name="T7" fmla="*/ 136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" h="1368">
                <a:moveTo>
                  <a:pt x="0" y="1368"/>
                </a:moveTo>
                <a:lnTo>
                  <a:pt x="2160" y="1216"/>
                </a:lnTo>
                <a:lnTo>
                  <a:pt x="640" y="0"/>
                </a:lnTo>
                <a:lnTo>
                  <a:pt x="0" y="136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63000"/>
                </a:schemeClr>
              </a:gs>
              <a:gs pos="100000">
                <a:srgbClr val="0000FF">
                  <a:alpha val="62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2" grpId="0" animBg="1"/>
      <p:bldP spid="4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661248"/>
            <a:ext cx="3662263" cy="1057987"/>
          </a:xfrm>
          <a:prstGeom prst="rect">
            <a:avLst/>
          </a:prstGeom>
        </p:spPr>
      </p:pic>
      <p:sp>
        <p:nvSpPr>
          <p:cNvPr id="5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06021"/>
            <a:ext cx="935037" cy="835025"/>
          </a:xfrm>
          <a:prstGeom prst="actionButtonBackPrevious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7">
            <a:hlinkClick r:id="rId6" action="ppaction://program"/>
          </p:cNvPr>
          <p:cNvSpPr>
            <a:spLocks noChangeArrowheads="1"/>
          </p:cNvSpPr>
          <p:nvPr/>
        </p:nvSpPr>
        <p:spPr bwMode="auto">
          <a:xfrm>
            <a:off x="6627057" y="-15563"/>
            <a:ext cx="2521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alt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математика» </a:t>
            </a:r>
            <a:endParaRPr lang="ru-RU" alt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pic>
        <p:nvPicPr>
          <p:cNvPr id="7" name="Picture 24" descr="45# underconstruction&#10;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40173"/>
            <a:ext cx="10763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-16630" y="690593"/>
            <a:ext cx="8584972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Попрыгунья Стрекоза </a:t>
            </a:r>
          </a:p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половину времени каждых суток красного лета спала, </a:t>
            </a:r>
            <a:endParaRPr lang="ru-RU" altLang="ru-RU" sz="3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третью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каждых суток танцевала, </a:t>
            </a:r>
          </a:p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шестую часть пела. </a:t>
            </a:r>
          </a:p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Остальное время она решила посвятить подготовке к зиме. Сколько часов в сутки Стрекоза готовилась к зиме? </a:t>
            </a: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4375536" y="1726760"/>
            <a:ext cx="1183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12ч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8146332" y="2280759"/>
            <a:ext cx="9452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8ч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4159512" y="2852936"/>
            <a:ext cx="1183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4ч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7435749" y="4383911"/>
            <a:ext cx="1183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0ч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492896"/>
            <a:ext cx="3672408" cy="1060918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622925" y="-99392"/>
            <a:ext cx="2521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alt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математика» </a:t>
            </a:r>
            <a:endParaRPr lang="ru-RU" alt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</a:p>
        </p:txBody>
      </p:sp>
      <p:sp>
        <p:nvSpPr>
          <p:cNvPr id="12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2" y="6022975"/>
            <a:ext cx="935038" cy="835025"/>
          </a:xfrm>
          <a:prstGeom prst="actionButtonBackPrevious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24" descr="45# underconstruction&#10;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89600"/>
            <a:ext cx="10763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44920" y="15493"/>
            <a:ext cx="6798866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 может съесть 600 г варенья за 6 минут, а </a:t>
            </a:r>
            <a:r>
              <a:rPr lang="ru-RU" altLang="ru-RU" sz="36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 2 раза быстрее. За какое время они съедят это варенье вместе? 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1194766" y="2665811"/>
            <a:ext cx="30321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</a:t>
            </a:r>
            <a:r>
              <a:rPr lang="ru-RU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100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г/мин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1187450" y="3592712"/>
            <a:ext cx="29733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</a:t>
            </a:r>
            <a:r>
              <a:rPr lang="ru-RU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г/мин</a:t>
            </a: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1187450" y="4581128"/>
            <a:ext cx="33512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</a:t>
            </a:r>
            <a:r>
              <a:rPr lang="ru-RU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К+М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г/мин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1187450" y="5406159"/>
            <a:ext cx="604884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t</a:t>
            </a:r>
            <a:r>
              <a:rPr lang="ru-RU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К+М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: 300 = 2 (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ru-RU" alt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61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897" y="889470"/>
            <a:ext cx="3806103" cy="109954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622925" y="-33860"/>
            <a:ext cx="2521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alt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математика» </a:t>
            </a:r>
            <a:endParaRPr lang="ru-RU" alt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6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2" y="6014654"/>
            <a:ext cx="935038" cy="835025"/>
          </a:xfrm>
          <a:prstGeom prst="actionButtonBackPrevious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689787" y="5292725"/>
            <a:ext cx="374491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решения </a:t>
            </a:r>
            <a:r>
              <a:rPr lang="ru-RU" alt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4800" b="1" dirty="0">
              <a:solidFill>
                <a:srgbClr val="CB060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4" descr="45# underconstruction&#10;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" y="6008224"/>
            <a:ext cx="873732" cy="87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88"/>
          <p:cNvGrpSpPr>
            <a:grpSpLocks/>
          </p:cNvGrpSpPr>
          <p:nvPr/>
        </p:nvGrpSpPr>
        <p:grpSpPr bwMode="auto">
          <a:xfrm>
            <a:off x="-206074" y="4136885"/>
            <a:ext cx="1066801" cy="1676400"/>
            <a:chOff x="2592" y="1584"/>
            <a:chExt cx="1348" cy="2304"/>
          </a:xfrm>
        </p:grpSpPr>
        <p:pic>
          <p:nvPicPr>
            <p:cNvPr id="16" name="Picture 189" descr="girl4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1584"/>
              <a:ext cx="1348" cy="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Freeform 190"/>
            <p:cNvSpPr>
              <a:spLocks/>
            </p:cNvSpPr>
            <p:nvPr/>
          </p:nvSpPr>
          <p:spPr bwMode="auto">
            <a:xfrm>
              <a:off x="3503" y="2516"/>
              <a:ext cx="198" cy="416"/>
            </a:xfrm>
            <a:custGeom>
              <a:avLst/>
              <a:gdLst>
                <a:gd name="T0" fmla="*/ 43 w 198"/>
                <a:gd name="T1" fmla="*/ 391 h 416"/>
                <a:gd name="T2" fmla="*/ 127 w 198"/>
                <a:gd name="T3" fmla="*/ 319 h 416"/>
                <a:gd name="T4" fmla="*/ 163 w 198"/>
                <a:gd name="T5" fmla="*/ 271 h 416"/>
                <a:gd name="T6" fmla="*/ 193 w 198"/>
                <a:gd name="T7" fmla="*/ 271 h 416"/>
                <a:gd name="T8" fmla="*/ 193 w 198"/>
                <a:gd name="T9" fmla="*/ 175 h 416"/>
                <a:gd name="T10" fmla="*/ 193 w 198"/>
                <a:gd name="T11" fmla="*/ 76 h 416"/>
                <a:gd name="T12" fmla="*/ 169 w 198"/>
                <a:gd name="T13" fmla="*/ 43 h 416"/>
                <a:gd name="T14" fmla="*/ 139 w 198"/>
                <a:gd name="T15" fmla="*/ 13 h 416"/>
                <a:gd name="T16" fmla="*/ 31 w 198"/>
                <a:gd name="T17" fmla="*/ 121 h 416"/>
                <a:gd name="T18" fmla="*/ 1 w 198"/>
                <a:gd name="T19" fmla="*/ 124 h 416"/>
                <a:gd name="T20" fmla="*/ 37 w 198"/>
                <a:gd name="T21" fmla="*/ 181 h 416"/>
                <a:gd name="T22" fmla="*/ 43 w 198"/>
                <a:gd name="T23" fmla="*/ 39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16">
                  <a:moveTo>
                    <a:pt x="43" y="391"/>
                  </a:moveTo>
                  <a:cubicBezTo>
                    <a:pt x="56" y="416"/>
                    <a:pt x="107" y="339"/>
                    <a:pt x="127" y="319"/>
                  </a:cubicBezTo>
                  <a:cubicBezTo>
                    <a:pt x="147" y="299"/>
                    <a:pt x="152" y="279"/>
                    <a:pt x="163" y="271"/>
                  </a:cubicBezTo>
                  <a:cubicBezTo>
                    <a:pt x="174" y="263"/>
                    <a:pt x="188" y="287"/>
                    <a:pt x="193" y="271"/>
                  </a:cubicBezTo>
                  <a:cubicBezTo>
                    <a:pt x="198" y="255"/>
                    <a:pt x="193" y="207"/>
                    <a:pt x="193" y="175"/>
                  </a:cubicBezTo>
                  <a:cubicBezTo>
                    <a:pt x="193" y="143"/>
                    <a:pt x="197" y="98"/>
                    <a:pt x="193" y="76"/>
                  </a:cubicBezTo>
                  <a:cubicBezTo>
                    <a:pt x="189" y="54"/>
                    <a:pt x="178" y="53"/>
                    <a:pt x="169" y="43"/>
                  </a:cubicBezTo>
                  <a:cubicBezTo>
                    <a:pt x="160" y="33"/>
                    <a:pt x="162" y="0"/>
                    <a:pt x="139" y="13"/>
                  </a:cubicBezTo>
                  <a:cubicBezTo>
                    <a:pt x="116" y="26"/>
                    <a:pt x="54" y="102"/>
                    <a:pt x="31" y="121"/>
                  </a:cubicBezTo>
                  <a:cubicBezTo>
                    <a:pt x="8" y="140"/>
                    <a:pt x="0" y="114"/>
                    <a:pt x="1" y="124"/>
                  </a:cubicBezTo>
                  <a:cubicBezTo>
                    <a:pt x="2" y="134"/>
                    <a:pt x="30" y="137"/>
                    <a:pt x="37" y="181"/>
                  </a:cubicBezTo>
                  <a:cubicBezTo>
                    <a:pt x="44" y="225"/>
                    <a:pt x="42" y="347"/>
                    <a:pt x="43" y="391"/>
                  </a:cubicBez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1"/>
            <p:cNvSpPr>
              <a:spLocks/>
            </p:cNvSpPr>
            <p:nvPr/>
          </p:nvSpPr>
          <p:spPr bwMode="auto">
            <a:xfrm>
              <a:off x="2847" y="2525"/>
              <a:ext cx="225" cy="405"/>
            </a:xfrm>
            <a:custGeom>
              <a:avLst/>
              <a:gdLst>
                <a:gd name="T0" fmla="*/ 201 w 225"/>
                <a:gd name="T1" fmla="*/ 382 h 405"/>
                <a:gd name="T2" fmla="*/ 98 w 225"/>
                <a:gd name="T3" fmla="*/ 338 h 405"/>
                <a:gd name="T4" fmla="*/ 57 w 225"/>
                <a:gd name="T5" fmla="*/ 298 h 405"/>
                <a:gd name="T6" fmla="*/ 9 w 225"/>
                <a:gd name="T7" fmla="*/ 292 h 405"/>
                <a:gd name="T8" fmla="*/ 3 w 225"/>
                <a:gd name="T9" fmla="*/ 196 h 405"/>
                <a:gd name="T10" fmla="*/ 9 w 225"/>
                <a:gd name="T11" fmla="*/ 94 h 405"/>
                <a:gd name="T12" fmla="*/ 27 w 225"/>
                <a:gd name="T13" fmla="*/ 52 h 405"/>
                <a:gd name="T14" fmla="*/ 63 w 225"/>
                <a:gd name="T15" fmla="*/ 10 h 405"/>
                <a:gd name="T16" fmla="*/ 195 w 225"/>
                <a:gd name="T17" fmla="*/ 112 h 405"/>
                <a:gd name="T18" fmla="*/ 224 w 225"/>
                <a:gd name="T19" fmla="*/ 143 h 405"/>
                <a:gd name="T20" fmla="*/ 188 w 225"/>
                <a:gd name="T21" fmla="*/ 200 h 405"/>
                <a:gd name="T22" fmla="*/ 201 w 225"/>
                <a:gd name="T23" fmla="*/ 3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405">
                  <a:moveTo>
                    <a:pt x="201" y="382"/>
                  </a:moveTo>
                  <a:cubicBezTo>
                    <a:pt x="186" y="405"/>
                    <a:pt x="122" y="352"/>
                    <a:pt x="98" y="338"/>
                  </a:cubicBezTo>
                  <a:cubicBezTo>
                    <a:pt x="74" y="324"/>
                    <a:pt x="72" y="306"/>
                    <a:pt x="57" y="298"/>
                  </a:cubicBezTo>
                  <a:cubicBezTo>
                    <a:pt x="42" y="290"/>
                    <a:pt x="18" y="309"/>
                    <a:pt x="9" y="292"/>
                  </a:cubicBezTo>
                  <a:cubicBezTo>
                    <a:pt x="0" y="275"/>
                    <a:pt x="3" y="229"/>
                    <a:pt x="3" y="196"/>
                  </a:cubicBezTo>
                  <a:cubicBezTo>
                    <a:pt x="3" y="163"/>
                    <a:pt x="5" y="118"/>
                    <a:pt x="9" y="94"/>
                  </a:cubicBezTo>
                  <a:cubicBezTo>
                    <a:pt x="13" y="70"/>
                    <a:pt x="18" y="66"/>
                    <a:pt x="27" y="52"/>
                  </a:cubicBezTo>
                  <a:cubicBezTo>
                    <a:pt x="36" y="38"/>
                    <a:pt x="35" y="0"/>
                    <a:pt x="63" y="10"/>
                  </a:cubicBezTo>
                  <a:cubicBezTo>
                    <a:pt x="91" y="20"/>
                    <a:pt x="168" y="90"/>
                    <a:pt x="195" y="112"/>
                  </a:cubicBezTo>
                  <a:cubicBezTo>
                    <a:pt x="222" y="134"/>
                    <a:pt x="225" y="128"/>
                    <a:pt x="224" y="143"/>
                  </a:cubicBezTo>
                  <a:cubicBezTo>
                    <a:pt x="223" y="158"/>
                    <a:pt x="192" y="160"/>
                    <a:pt x="188" y="200"/>
                  </a:cubicBezTo>
                  <a:cubicBezTo>
                    <a:pt x="184" y="240"/>
                    <a:pt x="216" y="359"/>
                    <a:pt x="201" y="382"/>
                  </a:cubicBez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92"/>
            <p:cNvSpPr>
              <a:spLocks/>
            </p:cNvSpPr>
            <p:nvPr/>
          </p:nvSpPr>
          <p:spPr bwMode="auto">
            <a:xfrm>
              <a:off x="3144" y="2511"/>
              <a:ext cx="312" cy="81"/>
            </a:xfrm>
            <a:custGeom>
              <a:avLst/>
              <a:gdLst>
                <a:gd name="T0" fmla="*/ 24 w 312"/>
                <a:gd name="T1" fmla="*/ 81 h 81"/>
                <a:gd name="T2" fmla="*/ 312 w 312"/>
                <a:gd name="T3" fmla="*/ 81 h 81"/>
                <a:gd name="T4" fmla="*/ 282 w 312"/>
                <a:gd name="T5" fmla="*/ 6 h 81"/>
                <a:gd name="T6" fmla="*/ 204 w 312"/>
                <a:gd name="T7" fmla="*/ 0 h 81"/>
                <a:gd name="T8" fmla="*/ 168 w 312"/>
                <a:gd name="T9" fmla="*/ 33 h 81"/>
                <a:gd name="T10" fmla="*/ 114 w 312"/>
                <a:gd name="T11" fmla="*/ 30 h 81"/>
                <a:gd name="T12" fmla="*/ 90 w 312"/>
                <a:gd name="T13" fmla="*/ 0 h 81"/>
                <a:gd name="T14" fmla="*/ 0 w 312"/>
                <a:gd name="T15" fmla="*/ 6 h 81"/>
                <a:gd name="T16" fmla="*/ 24 w 312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2" h="81">
                  <a:moveTo>
                    <a:pt x="24" y="81"/>
                  </a:moveTo>
                  <a:lnTo>
                    <a:pt x="312" y="81"/>
                  </a:lnTo>
                  <a:lnTo>
                    <a:pt x="282" y="6"/>
                  </a:lnTo>
                  <a:lnTo>
                    <a:pt x="204" y="0"/>
                  </a:lnTo>
                  <a:lnTo>
                    <a:pt x="168" y="33"/>
                  </a:lnTo>
                  <a:lnTo>
                    <a:pt x="114" y="30"/>
                  </a:lnTo>
                  <a:lnTo>
                    <a:pt x="90" y="0"/>
                  </a:lnTo>
                  <a:lnTo>
                    <a:pt x="0" y="6"/>
                  </a:lnTo>
                  <a:lnTo>
                    <a:pt x="24" y="81"/>
                  </a:ln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93"/>
            <p:cNvSpPr>
              <a:spLocks/>
            </p:cNvSpPr>
            <p:nvPr/>
          </p:nvSpPr>
          <p:spPr bwMode="auto">
            <a:xfrm>
              <a:off x="2877" y="2413"/>
              <a:ext cx="796" cy="1169"/>
            </a:xfrm>
            <a:custGeom>
              <a:avLst/>
              <a:gdLst>
                <a:gd name="T0" fmla="*/ 579 w 796"/>
                <a:gd name="T1" fmla="*/ 182 h 1169"/>
                <a:gd name="T2" fmla="*/ 579 w 796"/>
                <a:gd name="T3" fmla="*/ 158 h 1169"/>
                <a:gd name="T4" fmla="*/ 555 w 796"/>
                <a:gd name="T5" fmla="*/ 110 h 1169"/>
                <a:gd name="T6" fmla="*/ 615 w 796"/>
                <a:gd name="T7" fmla="*/ 62 h 1169"/>
                <a:gd name="T8" fmla="*/ 681 w 796"/>
                <a:gd name="T9" fmla="*/ 8 h 1169"/>
                <a:gd name="T10" fmla="*/ 759 w 796"/>
                <a:gd name="T11" fmla="*/ 14 h 1169"/>
                <a:gd name="T12" fmla="*/ 795 w 796"/>
                <a:gd name="T13" fmla="*/ 80 h 1169"/>
                <a:gd name="T14" fmla="*/ 765 w 796"/>
                <a:gd name="T15" fmla="*/ 122 h 1169"/>
                <a:gd name="T16" fmla="*/ 651 w 796"/>
                <a:gd name="T17" fmla="*/ 218 h 1169"/>
                <a:gd name="T18" fmla="*/ 627 w 796"/>
                <a:gd name="T19" fmla="*/ 227 h 1169"/>
                <a:gd name="T20" fmla="*/ 657 w 796"/>
                <a:gd name="T21" fmla="*/ 290 h 1169"/>
                <a:gd name="T22" fmla="*/ 669 w 796"/>
                <a:gd name="T23" fmla="*/ 488 h 1169"/>
                <a:gd name="T24" fmla="*/ 693 w 796"/>
                <a:gd name="T25" fmla="*/ 500 h 1169"/>
                <a:gd name="T26" fmla="*/ 687 w 796"/>
                <a:gd name="T27" fmla="*/ 536 h 1169"/>
                <a:gd name="T28" fmla="*/ 627 w 796"/>
                <a:gd name="T29" fmla="*/ 515 h 1169"/>
                <a:gd name="T30" fmla="*/ 681 w 796"/>
                <a:gd name="T31" fmla="*/ 632 h 1169"/>
                <a:gd name="T32" fmla="*/ 753 w 796"/>
                <a:gd name="T33" fmla="*/ 854 h 1169"/>
                <a:gd name="T34" fmla="*/ 777 w 796"/>
                <a:gd name="T35" fmla="*/ 1028 h 1169"/>
                <a:gd name="T36" fmla="*/ 771 w 796"/>
                <a:gd name="T37" fmla="*/ 1091 h 1169"/>
                <a:gd name="T38" fmla="*/ 687 w 796"/>
                <a:gd name="T39" fmla="*/ 1088 h 1169"/>
                <a:gd name="T40" fmla="*/ 579 w 796"/>
                <a:gd name="T41" fmla="*/ 1091 h 1169"/>
                <a:gd name="T42" fmla="*/ 387 w 796"/>
                <a:gd name="T43" fmla="*/ 1091 h 1169"/>
                <a:gd name="T44" fmla="*/ 339 w 796"/>
                <a:gd name="T45" fmla="*/ 1043 h 1169"/>
                <a:gd name="T46" fmla="*/ 213 w 796"/>
                <a:gd name="T47" fmla="*/ 1052 h 1169"/>
                <a:gd name="T48" fmla="*/ 177 w 796"/>
                <a:gd name="T49" fmla="*/ 1118 h 1169"/>
                <a:gd name="T50" fmla="*/ 99 w 796"/>
                <a:gd name="T51" fmla="*/ 1136 h 1169"/>
                <a:gd name="T52" fmla="*/ 51 w 796"/>
                <a:gd name="T53" fmla="*/ 1139 h 1169"/>
                <a:gd name="T54" fmla="*/ 57 w 796"/>
                <a:gd name="T55" fmla="*/ 956 h 1169"/>
                <a:gd name="T56" fmla="*/ 105 w 796"/>
                <a:gd name="T57" fmla="*/ 740 h 1169"/>
                <a:gd name="T58" fmla="*/ 165 w 796"/>
                <a:gd name="T59" fmla="*/ 560 h 1169"/>
                <a:gd name="T60" fmla="*/ 195 w 796"/>
                <a:gd name="T61" fmla="*/ 515 h 1169"/>
                <a:gd name="T62" fmla="*/ 153 w 796"/>
                <a:gd name="T63" fmla="*/ 536 h 1169"/>
                <a:gd name="T64" fmla="*/ 147 w 796"/>
                <a:gd name="T65" fmla="*/ 506 h 1169"/>
                <a:gd name="T66" fmla="*/ 177 w 796"/>
                <a:gd name="T67" fmla="*/ 476 h 1169"/>
                <a:gd name="T68" fmla="*/ 153 w 796"/>
                <a:gd name="T69" fmla="*/ 338 h 1169"/>
                <a:gd name="T70" fmla="*/ 171 w 796"/>
                <a:gd name="T71" fmla="*/ 284 h 1169"/>
                <a:gd name="T72" fmla="*/ 201 w 796"/>
                <a:gd name="T73" fmla="*/ 254 h 1169"/>
                <a:gd name="T74" fmla="*/ 171 w 796"/>
                <a:gd name="T75" fmla="*/ 230 h 1169"/>
                <a:gd name="T76" fmla="*/ 165 w 796"/>
                <a:gd name="T77" fmla="*/ 212 h 1169"/>
                <a:gd name="T78" fmla="*/ 117 w 796"/>
                <a:gd name="T79" fmla="*/ 182 h 1169"/>
                <a:gd name="T80" fmla="*/ 63 w 796"/>
                <a:gd name="T81" fmla="*/ 134 h 1169"/>
                <a:gd name="T82" fmla="*/ 9 w 796"/>
                <a:gd name="T83" fmla="*/ 116 h 1169"/>
                <a:gd name="T84" fmla="*/ 9 w 796"/>
                <a:gd name="T85" fmla="*/ 74 h 1169"/>
                <a:gd name="T86" fmla="*/ 51 w 796"/>
                <a:gd name="T87" fmla="*/ 35 h 1169"/>
                <a:gd name="T88" fmla="*/ 147 w 796"/>
                <a:gd name="T89" fmla="*/ 8 h 1169"/>
                <a:gd name="T90" fmla="*/ 189 w 796"/>
                <a:gd name="T91" fmla="*/ 50 h 1169"/>
                <a:gd name="T92" fmla="*/ 243 w 796"/>
                <a:gd name="T93" fmla="*/ 83 h 1169"/>
                <a:gd name="T94" fmla="*/ 267 w 796"/>
                <a:gd name="T95" fmla="*/ 104 h 1169"/>
                <a:gd name="T96" fmla="*/ 291 w 796"/>
                <a:gd name="T97" fmla="*/ 179 h 1169"/>
                <a:gd name="T98" fmla="*/ 411 w 796"/>
                <a:gd name="T99" fmla="*/ 182 h 1169"/>
                <a:gd name="T100" fmla="*/ 579 w 796"/>
                <a:gd name="T101" fmla="*/ 182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6" h="1169">
                  <a:moveTo>
                    <a:pt x="579" y="182"/>
                  </a:moveTo>
                  <a:cubicBezTo>
                    <a:pt x="594" y="177"/>
                    <a:pt x="583" y="170"/>
                    <a:pt x="579" y="158"/>
                  </a:cubicBezTo>
                  <a:cubicBezTo>
                    <a:pt x="575" y="146"/>
                    <a:pt x="549" y="126"/>
                    <a:pt x="555" y="110"/>
                  </a:cubicBezTo>
                  <a:cubicBezTo>
                    <a:pt x="561" y="94"/>
                    <a:pt x="594" y="79"/>
                    <a:pt x="615" y="62"/>
                  </a:cubicBezTo>
                  <a:cubicBezTo>
                    <a:pt x="636" y="45"/>
                    <a:pt x="657" y="16"/>
                    <a:pt x="681" y="8"/>
                  </a:cubicBezTo>
                  <a:cubicBezTo>
                    <a:pt x="705" y="0"/>
                    <a:pt x="740" y="2"/>
                    <a:pt x="759" y="14"/>
                  </a:cubicBezTo>
                  <a:cubicBezTo>
                    <a:pt x="778" y="26"/>
                    <a:pt x="794" y="62"/>
                    <a:pt x="795" y="80"/>
                  </a:cubicBezTo>
                  <a:cubicBezTo>
                    <a:pt x="796" y="98"/>
                    <a:pt x="789" y="99"/>
                    <a:pt x="765" y="122"/>
                  </a:cubicBezTo>
                  <a:cubicBezTo>
                    <a:pt x="741" y="145"/>
                    <a:pt x="674" y="201"/>
                    <a:pt x="651" y="218"/>
                  </a:cubicBezTo>
                  <a:cubicBezTo>
                    <a:pt x="628" y="235"/>
                    <a:pt x="626" y="215"/>
                    <a:pt x="627" y="227"/>
                  </a:cubicBezTo>
                  <a:cubicBezTo>
                    <a:pt x="628" y="239"/>
                    <a:pt x="650" y="247"/>
                    <a:pt x="657" y="290"/>
                  </a:cubicBezTo>
                  <a:cubicBezTo>
                    <a:pt x="664" y="333"/>
                    <a:pt x="663" y="453"/>
                    <a:pt x="669" y="488"/>
                  </a:cubicBezTo>
                  <a:cubicBezTo>
                    <a:pt x="675" y="523"/>
                    <a:pt x="690" y="492"/>
                    <a:pt x="693" y="500"/>
                  </a:cubicBezTo>
                  <a:cubicBezTo>
                    <a:pt x="696" y="508"/>
                    <a:pt x="698" y="534"/>
                    <a:pt x="687" y="536"/>
                  </a:cubicBezTo>
                  <a:cubicBezTo>
                    <a:pt x="676" y="538"/>
                    <a:pt x="628" y="499"/>
                    <a:pt x="627" y="515"/>
                  </a:cubicBezTo>
                  <a:cubicBezTo>
                    <a:pt x="626" y="531"/>
                    <a:pt x="660" y="576"/>
                    <a:pt x="681" y="632"/>
                  </a:cubicBezTo>
                  <a:cubicBezTo>
                    <a:pt x="702" y="688"/>
                    <a:pt x="737" y="788"/>
                    <a:pt x="753" y="854"/>
                  </a:cubicBezTo>
                  <a:cubicBezTo>
                    <a:pt x="769" y="920"/>
                    <a:pt x="774" y="989"/>
                    <a:pt x="777" y="1028"/>
                  </a:cubicBezTo>
                  <a:cubicBezTo>
                    <a:pt x="780" y="1067"/>
                    <a:pt x="786" y="1081"/>
                    <a:pt x="771" y="1091"/>
                  </a:cubicBezTo>
                  <a:cubicBezTo>
                    <a:pt x="756" y="1101"/>
                    <a:pt x="719" y="1088"/>
                    <a:pt x="687" y="1088"/>
                  </a:cubicBezTo>
                  <a:cubicBezTo>
                    <a:pt x="655" y="1088"/>
                    <a:pt x="629" y="1091"/>
                    <a:pt x="579" y="1091"/>
                  </a:cubicBezTo>
                  <a:cubicBezTo>
                    <a:pt x="529" y="1091"/>
                    <a:pt x="427" y="1099"/>
                    <a:pt x="387" y="1091"/>
                  </a:cubicBezTo>
                  <a:cubicBezTo>
                    <a:pt x="347" y="1083"/>
                    <a:pt x="368" y="1049"/>
                    <a:pt x="339" y="1043"/>
                  </a:cubicBezTo>
                  <a:cubicBezTo>
                    <a:pt x="310" y="1037"/>
                    <a:pt x="240" y="1040"/>
                    <a:pt x="213" y="1052"/>
                  </a:cubicBezTo>
                  <a:cubicBezTo>
                    <a:pt x="186" y="1064"/>
                    <a:pt x="196" y="1104"/>
                    <a:pt x="177" y="1118"/>
                  </a:cubicBezTo>
                  <a:cubicBezTo>
                    <a:pt x="158" y="1132"/>
                    <a:pt x="120" y="1133"/>
                    <a:pt x="99" y="1136"/>
                  </a:cubicBezTo>
                  <a:cubicBezTo>
                    <a:pt x="78" y="1139"/>
                    <a:pt x="58" y="1169"/>
                    <a:pt x="51" y="1139"/>
                  </a:cubicBezTo>
                  <a:cubicBezTo>
                    <a:pt x="44" y="1109"/>
                    <a:pt x="48" y="1022"/>
                    <a:pt x="57" y="956"/>
                  </a:cubicBezTo>
                  <a:cubicBezTo>
                    <a:pt x="66" y="890"/>
                    <a:pt x="87" y="806"/>
                    <a:pt x="105" y="740"/>
                  </a:cubicBezTo>
                  <a:cubicBezTo>
                    <a:pt x="123" y="674"/>
                    <a:pt x="150" y="597"/>
                    <a:pt x="165" y="560"/>
                  </a:cubicBezTo>
                  <a:cubicBezTo>
                    <a:pt x="180" y="523"/>
                    <a:pt x="197" y="519"/>
                    <a:pt x="195" y="515"/>
                  </a:cubicBezTo>
                  <a:cubicBezTo>
                    <a:pt x="193" y="511"/>
                    <a:pt x="161" y="537"/>
                    <a:pt x="153" y="536"/>
                  </a:cubicBezTo>
                  <a:cubicBezTo>
                    <a:pt x="145" y="535"/>
                    <a:pt x="143" y="516"/>
                    <a:pt x="147" y="506"/>
                  </a:cubicBezTo>
                  <a:cubicBezTo>
                    <a:pt x="151" y="496"/>
                    <a:pt x="176" y="504"/>
                    <a:pt x="177" y="476"/>
                  </a:cubicBezTo>
                  <a:cubicBezTo>
                    <a:pt x="178" y="448"/>
                    <a:pt x="154" y="370"/>
                    <a:pt x="153" y="338"/>
                  </a:cubicBezTo>
                  <a:cubicBezTo>
                    <a:pt x="152" y="306"/>
                    <a:pt x="163" y="298"/>
                    <a:pt x="171" y="284"/>
                  </a:cubicBezTo>
                  <a:cubicBezTo>
                    <a:pt x="179" y="270"/>
                    <a:pt x="201" y="263"/>
                    <a:pt x="201" y="254"/>
                  </a:cubicBezTo>
                  <a:cubicBezTo>
                    <a:pt x="201" y="245"/>
                    <a:pt x="177" y="237"/>
                    <a:pt x="171" y="230"/>
                  </a:cubicBezTo>
                  <a:cubicBezTo>
                    <a:pt x="165" y="223"/>
                    <a:pt x="174" y="220"/>
                    <a:pt x="165" y="212"/>
                  </a:cubicBezTo>
                  <a:cubicBezTo>
                    <a:pt x="156" y="204"/>
                    <a:pt x="134" y="195"/>
                    <a:pt x="117" y="182"/>
                  </a:cubicBezTo>
                  <a:cubicBezTo>
                    <a:pt x="100" y="169"/>
                    <a:pt x="81" y="145"/>
                    <a:pt x="63" y="134"/>
                  </a:cubicBezTo>
                  <a:cubicBezTo>
                    <a:pt x="45" y="123"/>
                    <a:pt x="18" y="126"/>
                    <a:pt x="9" y="116"/>
                  </a:cubicBezTo>
                  <a:cubicBezTo>
                    <a:pt x="0" y="106"/>
                    <a:pt x="2" y="87"/>
                    <a:pt x="9" y="74"/>
                  </a:cubicBezTo>
                  <a:cubicBezTo>
                    <a:pt x="16" y="61"/>
                    <a:pt x="28" y="46"/>
                    <a:pt x="51" y="35"/>
                  </a:cubicBezTo>
                  <a:cubicBezTo>
                    <a:pt x="74" y="24"/>
                    <a:pt x="124" y="5"/>
                    <a:pt x="147" y="8"/>
                  </a:cubicBezTo>
                  <a:cubicBezTo>
                    <a:pt x="170" y="11"/>
                    <a:pt x="173" y="38"/>
                    <a:pt x="189" y="50"/>
                  </a:cubicBezTo>
                  <a:cubicBezTo>
                    <a:pt x="205" y="62"/>
                    <a:pt x="230" y="74"/>
                    <a:pt x="243" y="83"/>
                  </a:cubicBezTo>
                  <a:cubicBezTo>
                    <a:pt x="256" y="92"/>
                    <a:pt x="259" y="88"/>
                    <a:pt x="267" y="104"/>
                  </a:cubicBezTo>
                  <a:cubicBezTo>
                    <a:pt x="275" y="120"/>
                    <a:pt x="267" y="166"/>
                    <a:pt x="291" y="179"/>
                  </a:cubicBezTo>
                  <a:cubicBezTo>
                    <a:pt x="315" y="192"/>
                    <a:pt x="363" y="181"/>
                    <a:pt x="411" y="182"/>
                  </a:cubicBezTo>
                  <a:cubicBezTo>
                    <a:pt x="459" y="183"/>
                    <a:pt x="544" y="182"/>
                    <a:pt x="579" y="18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4"/>
            <p:cNvSpPr>
              <a:spLocks/>
            </p:cNvSpPr>
            <p:nvPr/>
          </p:nvSpPr>
          <p:spPr bwMode="auto">
            <a:xfrm>
              <a:off x="3042" y="2872"/>
              <a:ext cx="538" cy="77"/>
            </a:xfrm>
            <a:custGeom>
              <a:avLst/>
              <a:gdLst>
                <a:gd name="T0" fmla="*/ 0 w 538"/>
                <a:gd name="T1" fmla="*/ 41 h 77"/>
                <a:gd name="T2" fmla="*/ 54 w 538"/>
                <a:gd name="T3" fmla="*/ 5 h 77"/>
                <a:gd name="T4" fmla="*/ 270 w 538"/>
                <a:gd name="T5" fmla="*/ 8 h 77"/>
                <a:gd name="T6" fmla="*/ 462 w 538"/>
                <a:gd name="T7" fmla="*/ 8 h 77"/>
                <a:gd name="T8" fmla="*/ 498 w 538"/>
                <a:gd name="T9" fmla="*/ 11 h 77"/>
                <a:gd name="T10" fmla="*/ 510 w 538"/>
                <a:gd name="T11" fmla="*/ 41 h 77"/>
                <a:gd name="T12" fmla="*/ 534 w 538"/>
                <a:gd name="T13" fmla="*/ 53 h 77"/>
                <a:gd name="T14" fmla="*/ 528 w 538"/>
                <a:gd name="T15" fmla="*/ 77 h 77"/>
                <a:gd name="T16" fmla="*/ 474 w 538"/>
                <a:gd name="T17" fmla="*/ 53 h 77"/>
                <a:gd name="T18" fmla="*/ 414 w 538"/>
                <a:gd name="T19" fmla="*/ 56 h 77"/>
                <a:gd name="T20" fmla="*/ 30 w 538"/>
                <a:gd name="T21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77">
                  <a:moveTo>
                    <a:pt x="0" y="41"/>
                  </a:moveTo>
                  <a:cubicBezTo>
                    <a:pt x="9" y="35"/>
                    <a:pt x="9" y="10"/>
                    <a:pt x="54" y="5"/>
                  </a:cubicBezTo>
                  <a:cubicBezTo>
                    <a:pt x="99" y="0"/>
                    <a:pt x="202" y="8"/>
                    <a:pt x="270" y="8"/>
                  </a:cubicBezTo>
                  <a:cubicBezTo>
                    <a:pt x="338" y="8"/>
                    <a:pt x="424" y="8"/>
                    <a:pt x="462" y="8"/>
                  </a:cubicBezTo>
                  <a:cubicBezTo>
                    <a:pt x="500" y="8"/>
                    <a:pt x="490" y="6"/>
                    <a:pt x="498" y="11"/>
                  </a:cubicBezTo>
                  <a:cubicBezTo>
                    <a:pt x="506" y="16"/>
                    <a:pt x="504" y="34"/>
                    <a:pt x="510" y="41"/>
                  </a:cubicBezTo>
                  <a:cubicBezTo>
                    <a:pt x="516" y="48"/>
                    <a:pt x="531" y="47"/>
                    <a:pt x="534" y="53"/>
                  </a:cubicBezTo>
                  <a:cubicBezTo>
                    <a:pt x="537" y="59"/>
                    <a:pt x="538" y="77"/>
                    <a:pt x="528" y="77"/>
                  </a:cubicBezTo>
                  <a:cubicBezTo>
                    <a:pt x="518" y="77"/>
                    <a:pt x="493" y="56"/>
                    <a:pt x="474" y="53"/>
                  </a:cubicBezTo>
                  <a:cubicBezTo>
                    <a:pt x="455" y="50"/>
                    <a:pt x="488" y="56"/>
                    <a:pt x="414" y="56"/>
                  </a:cubicBezTo>
                  <a:cubicBezTo>
                    <a:pt x="340" y="56"/>
                    <a:pt x="182" y="56"/>
                    <a:pt x="30" y="5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195"/>
            <p:cNvSpPr>
              <a:spLocks/>
            </p:cNvSpPr>
            <p:nvPr/>
          </p:nvSpPr>
          <p:spPr bwMode="auto">
            <a:xfrm>
              <a:off x="2753" y="3504"/>
              <a:ext cx="1095" cy="384"/>
            </a:xfrm>
            <a:custGeom>
              <a:avLst/>
              <a:gdLst>
                <a:gd name="T0" fmla="*/ 31 w 1095"/>
                <a:gd name="T1" fmla="*/ 48 h 384"/>
                <a:gd name="T2" fmla="*/ 181 w 1095"/>
                <a:gd name="T3" fmla="*/ 81 h 384"/>
                <a:gd name="T4" fmla="*/ 313 w 1095"/>
                <a:gd name="T5" fmla="*/ 81 h 384"/>
                <a:gd name="T6" fmla="*/ 403 w 1095"/>
                <a:gd name="T7" fmla="*/ 69 h 384"/>
                <a:gd name="T8" fmla="*/ 433 w 1095"/>
                <a:gd name="T9" fmla="*/ 51 h 384"/>
                <a:gd name="T10" fmla="*/ 529 w 1095"/>
                <a:gd name="T11" fmla="*/ 87 h 384"/>
                <a:gd name="T12" fmla="*/ 595 w 1095"/>
                <a:gd name="T13" fmla="*/ 57 h 384"/>
                <a:gd name="T14" fmla="*/ 679 w 1095"/>
                <a:gd name="T15" fmla="*/ 75 h 384"/>
                <a:gd name="T16" fmla="*/ 841 w 1095"/>
                <a:gd name="T17" fmla="*/ 63 h 384"/>
                <a:gd name="T18" fmla="*/ 937 w 1095"/>
                <a:gd name="T19" fmla="*/ 45 h 384"/>
                <a:gd name="T20" fmla="*/ 1039 w 1095"/>
                <a:gd name="T21" fmla="*/ 45 h 384"/>
                <a:gd name="T22" fmla="*/ 1087 w 1095"/>
                <a:gd name="T23" fmla="*/ 48 h 384"/>
                <a:gd name="T24" fmla="*/ 991 w 1095"/>
                <a:gd name="T25" fmla="*/ 336 h 384"/>
                <a:gd name="T26" fmla="*/ 559 w 1095"/>
                <a:gd name="T27" fmla="*/ 336 h 384"/>
                <a:gd name="T28" fmla="*/ 319 w 1095"/>
                <a:gd name="T29" fmla="*/ 336 h 384"/>
                <a:gd name="T30" fmla="*/ 127 w 1095"/>
                <a:gd name="T31" fmla="*/ 336 h 384"/>
                <a:gd name="T32" fmla="*/ 55 w 1095"/>
                <a:gd name="T33" fmla="*/ 267 h 384"/>
                <a:gd name="T34" fmla="*/ 25 w 1095"/>
                <a:gd name="T35" fmla="*/ 207 h 384"/>
                <a:gd name="T36" fmla="*/ 1 w 1095"/>
                <a:gd name="T37" fmla="*/ 117 h 384"/>
                <a:gd name="T38" fmla="*/ 31 w 1095"/>
                <a:gd name="T39" fmla="*/ 96 h 384"/>
                <a:gd name="T40" fmla="*/ 31 w 1095"/>
                <a:gd name="T41" fmla="*/ 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95" h="384">
                  <a:moveTo>
                    <a:pt x="31" y="48"/>
                  </a:moveTo>
                  <a:cubicBezTo>
                    <a:pt x="56" y="46"/>
                    <a:pt x="134" y="76"/>
                    <a:pt x="181" y="81"/>
                  </a:cubicBezTo>
                  <a:cubicBezTo>
                    <a:pt x="228" y="86"/>
                    <a:pt x="276" y="83"/>
                    <a:pt x="313" y="81"/>
                  </a:cubicBezTo>
                  <a:cubicBezTo>
                    <a:pt x="350" y="79"/>
                    <a:pt x="383" y="74"/>
                    <a:pt x="403" y="69"/>
                  </a:cubicBezTo>
                  <a:cubicBezTo>
                    <a:pt x="423" y="64"/>
                    <a:pt x="412" y="48"/>
                    <a:pt x="433" y="51"/>
                  </a:cubicBezTo>
                  <a:cubicBezTo>
                    <a:pt x="454" y="54"/>
                    <a:pt x="502" y="86"/>
                    <a:pt x="529" y="87"/>
                  </a:cubicBezTo>
                  <a:cubicBezTo>
                    <a:pt x="556" y="88"/>
                    <a:pt x="570" y="59"/>
                    <a:pt x="595" y="57"/>
                  </a:cubicBezTo>
                  <a:cubicBezTo>
                    <a:pt x="620" y="55"/>
                    <a:pt x="638" y="74"/>
                    <a:pt x="679" y="75"/>
                  </a:cubicBezTo>
                  <a:cubicBezTo>
                    <a:pt x="720" y="76"/>
                    <a:pt x="798" y="68"/>
                    <a:pt x="841" y="63"/>
                  </a:cubicBezTo>
                  <a:cubicBezTo>
                    <a:pt x="884" y="58"/>
                    <a:pt x="904" y="48"/>
                    <a:pt x="937" y="45"/>
                  </a:cubicBezTo>
                  <a:cubicBezTo>
                    <a:pt x="970" y="42"/>
                    <a:pt x="1014" y="44"/>
                    <a:pt x="1039" y="45"/>
                  </a:cubicBezTo>
                  <a:cubicBezTo>
                    <a:pt x="1064" y="46"/>
                    <a:pt x="1095" y="0"/>
                    <a:pt x="1087" y="48"/>
                  </a:cubicBezTo>
                  <a:cubicBezTo>
                    <a:pt x="1079" y="96"/>
                    <a:pt x="1079" y="288"/>
                    <a:pt x="991" y="336"/>
                  </a:cubicBezTo>
                  <a:cubicBezTo>
                    <a:pt x="903" y="384"/>
                    <a:pt x="671" y="336"/>
                    <a:pt x="559" y="336"/>
                  </a:cubicBezTo>
                  <a:cubicBezTo>
                    <a:pt x="447" y="336"/>
                    <a:pt x="391" y="336"/>
                    <a:pt x="319" y="336"/>
                  </a:cubicBezTo>
                  <a:cubicBezTo>
                    <a:pt x="247" y="336"/>
                    <a:pt x="171" y="347"/>
                    <a:pt x="127" y="336"/>
                  </a:cubicBezTo>
                  <a:cubicBezTo>
                    <a:pt x="83" y="325"/>
                    <a:pt x="72" y="288"/>
                    <a:pt x="55" y="267"/>
                  </a:cubicBezTo>
                  <a:cubicBezTo>
                    <a:pt x="38" y="246"/>
                    <a:pt x="34" y="232"/>
                    <a:pt x="25" y="207"/>
                  </a:cubicBezTo>
                  <a:cubicBezTo>
                    <a:pt x="16" y="182"/>
                    <a:pt x="0" y="135"/>
                    <a:pt x="1" y="117"/>
                  </a:cubicBezTo>
                  <a:cubicBezTo>
                    <a:pt x="2" y="99"/>
                    <a:pt x="26" y="107"/>
                    <a:pt x="31" y="96"/>
                  </a:cubicBezTo>
                  <a:cubicBezTo>
                    <a:pt x="36" y="85"/>
                    <a:pt x="5" y="53"/>
                    <a:pt x="31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23" name="Picture 19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552"/>
              <a:ext cx="672" cy="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Freeform 197"/>
            <p:cNvSpPr>
              <a:spLocks/>
            </p:cNvSpPr>
            <p:nvPr/>
          </p:nvSpPr>
          <p:spPr bwMode="auto">
            <a:xfrm>
              <a:off x="2752" y="2905"/>
              <a:ext cx="1058" cy="684"/>
            </a:xfrm>
            <a:custGeom>
              <a:avLst/>
              <a:gdLst>
                <a:gd name="T0" fmla="*/ 272 w 1058"/>
                <a:gd name="T1" fmla="*/ 62 h 684"/>
                <a:gd name="T2" fmla="*/ 176 w 1058"/>
                <a:gd name="T3" fmla="*/ 167 h 684"/>
                <a:gd name="T4" fmla="*/ 80 w 1058"/>
                <a:gd name="T5" fmla="*/ 524 h 684"/>
                <a:gd name="T6" fmla="*/ 14 w 1058"/>
                <a:gd name="T7" fmla="*/ 620 h 684"/>
                <a:gd name="T8" fmla="*/ 164 w 1058"/>
                <a:gd name="T9" fmla="*/ 674 h 684"/>
                <a:gd name="T10" fmla="*/ 254 w 1058"/>
                <a:gd name="T11" fmla="*/ 680 h 684"/>
                <a:gd name="T12" fmla="*/ 386 w 1058"/>
                <a:gd name="T13" fmla="*/ 674 h 684"/>
                <a:gd name="T14" fmla="*/ 440 w 1058"/>
                <a:gd name="T15" fmla="*/ 650 h 684"/>
                <a:gd name="T16" fmla="*/ 518 w 1058"/>
                <a:gd name="T17" fmla="*/ 680 h 684"/>
                <a:gd name="T18" fmla="*/ 608 w 1058"/>
                <a:gd name="T19" fmla="*/ 662 h 684"/>
                <a:gd name="T20" fmla="*/ 824 w 1058"/>
                <a:gd name="T21" fmla="*/ 668 h 684"/>
                <a:gd name="T22" fmla="*/ 956 w 1058"/>
                <a:gd name="T23" fmla="*/ 638 h 684"/>
                <a:gd name="T24" fmla="*/ 1052 w 1058"/>
                <a:gd name="T25" fmla="*/ 638 h 684"/>
                <a:gd name="T26" fmla="*/ 992 w 1058"/>
                <a:gd name="T27" fmla="*/ 578 h 684"/>
                <a:gd name="T28" fmla="*/ 968 w 1058"/>
                <a:gd name="T29" fmla="*/ 440 h 684"/>
                <a:gd name="T30" fmla="*/ 962 w 1058"/>
                <a:gd name="T31" fmla="*/ 356 h 684"/>
                <a:gd name="T32" fmla="*/ 926 w 1058"/>
                <a:gd name="T33" fmla="*/ 278 h 684"/>
                <a:gd name="T34" fmla="*/ 884 w 1058"/>
                <a:gd name="T35" fmla="*/ 182 h 684"/>
                <a:gd name="T36" fmla="*/ 800 w 1058"/>
                <a:gd name="T37" fmla="*/ 71 h 684"/>
                <a:gd name="T38" fmla="*/ 782 w 1058"/>
                <a:gd name="T39" fmla="*/ 38 h 684"/>
                <a:gd name="T40" fmla="*/ 752 w 1058"/>
                <a:gd name="T41" fmla="*/ 23 h 684"/>
                <a:gd name="T42" fmla="*/ 824 w 1058"/>
                <a:gd name="T43" fmla="*/ 176 h 684"/>
                <a:gd name="T44" fmla="*/ 896 w 1058"/>
                <a:gd name="T45" fmla="*/ 455 h 684"/>
                <a:gd name="T46" fmla="*/ 896 w 1058"/>
                <a:gd name="T47" fmla="*/ 599 h 684"/>
                <a:gd name="T48" fmla="*/ 800 w 1058"/>
                <a:gd name="T49" fmla="*/ 596 h 684"/>
                <a:gd name="T50" fmla="*/ 704 w 1058"/>
                <a:gd name="T51" fmla="*/ 599 h 684"/>
                <a:gd name="T52" fmla="*/ 608 w 1058"/>
                <a:gd name="T53" fmla="*/ 599 h 684"/>
                <a:gd name="T54" fmla="*/ 500 w 1058"/>
                <a:gd name="T55" fmla="*/ 590 h 684"/>
                <a:gd name="T56" fmla="*/ 464 w 1058"/>
                <a:gd name="T57" fmla="*/ 551 h 684"/>
                <a:gd name="T58" fmla="*/ 368 w 1058"/>
                <a:gd name="T59" fmla="*/ 551 h 684"/>
                <a:gd name="T60" fmla="*/ 326 w 1058"/>
                <a:gd name="T61" fmla="*/ 572 h 684"/>
                <a:gd name="T62" fmla="*/ 302 w 1058"/>
                <a:gd name="T63" fmla="*/ 626 h 684"/>
                <a:gd name="T64" fmla="*/ 224 w 1058"/>
                <a:gd name="T65" fmla="*/ 647 h 684"/>
                <a:gd name="T66" fmla="*/ 170 w 1058"/>
                <a:gd name="T67" fmla="*/ 632 h 684"/>
                <a:gd name="T68" fmla="*/ 194 w 1058"/>
                <a:gd name="T69" fmla="*/ 398 h 684"/>
                <a:gd name="T70" fmla="*/ 272 w 1058"/>
                <a:gd name="T71" fmla="*/ 119 h 684"/>
                <a:gd name="T72" fmla="*/ 320 w 1058"/>
                <a:gd name="T73" fmla="*/ 23 h 684"/>
                <a:gd name="T74" fmla="*/ 272 w 1058"/>
                <a:gd name="T75" fmla="*/ 6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8" h="684">
                  <a:moveTo>
                    <a:pt x="272" y="62"/>
                  </a:moveTo>
                  <a:cubicBezTo>
                    <a:pt x="248" y="86"/>
                    <a:pt x="208" y="90"/>
                    <a:pt x="176" y="167"/>
                  </a:cubicBezTo>
                  <a:cubicBezTo>
                    <a:pt x="144" y="244"/>
                    <a:pt x="107" y="449"/>
                    <a:pt x="80" y="524"/>
                  </a:cubicBezTo>
                  <a:cubicBezTo>
                    <a:pt x="53" y="599"/>
                    <a:pt x="0" y="595"/>
                    <a:pt x="14" y="620"/>
                  </a:cubicBezTo>
                  <a:cubicBezTo>
                    <a:pt x="28" y="645"/>
                    <a:pt x="124" y="664"/>
                    <a:pt x="164" y="674"/>
                  </a:cubicBezTo>
                  <a:cubicBezTo>
                    <a:pt x="204" y="684"/>
                    <a:pt x="217" y="680"/>
                    <a:pt x="254" y="680"/>
                  </a:cubicBezTo>
                  <a:cubicBezTo>
                    <a:pt x="291" y="680"/>
                    <a:pt x="355" y="679"/>
                    <a:pt x="386" y="674"/>
                  </a:cubicBezTo>
                  <a:cubicBezTo>
                    <a:pt x="417" y="669"/>
                    <a:pt x="418" y="649"/>
                    <a:pt x="440" y="650"/>
                  </a:cubicBezTo>
                  <a:cubicBezTo>
                    <a:pt x="462" y="651"/>
                    <a:pt x="490" y="678"/>
                    <a:pt x="518" y="680"/>
                  </a:cubicBezTo>
                  <a:cubicBezTo>
                    <a:pt x="546" y="682"/>
                    <a:pt x="557" y="664"/>
                    <a:pt x="608" y="662"/>
                  </a:cubicBezTo>
                  <a:cubicBezTo>
                    <a:pt x="659" y="660"/>
                    <a:pt x="766" y="672"/>
                    <a:pt x="824" y="668"/>
                  </a:cubicBezTo>
                  <a:cubicBezTo>
                    <a:pt x="882" y="664"/>
                    <a:pt x="918" y="643"/>
                    <a:pt x="956" y="638"/>
                  </a:cubicBezTo>
                  <a:cubicBezTo>
                    <a:pt x="994" y="633"/>
                    <a:pt x="1046" y="648"/>
                    <a:pt x="1052" y="638"/>
                  </a:cubicBezTo>
                  <a:cubicBezTo>
                    <a:pt x="1058" y="628"/>
                    <a:pt x="1006" y="611"/>
                    <a:pt x="992" y="578"/>
                  </a:cubicBezTo>
                  <a:cubicBezTo>
                    <a:pt x="978" y="545"/>
                    <a:pt x="973" y="477"/>
                    <a:pt x="968" y="440"/>
                  </a:cubicBezTo>
                  <a:cubicBezTo>
                    <a:pt x="963" y="403"/>
                    <a:pt x="969" y="383"/>
                    <a:pt x="962" y="356"/>
                  </a:cubicBezTo>
                  <a:cubicBezTo>
                    <a:pt x="955" y="329"/>
                    <a:pt x="939" y="307"/>
                    <a:pt x="926" y="278"/>
                  </a:cubicBezTo>
                  <a:cubicBezTo>
                    <a:pt x="913" y="249"/>
                    <a:pt x="905" y="216"/>
                    <a:pt x="884" y="182"/>
                  </a:cubicBezTo>
                  <a:cubicBezTo>
                    <a:pt x="863" y="148"/>
                    <a:pt x="817" y="95"/>
                    <a:pt x="800" y="71"/>
                  </a:cubicBezTo>
                  <a:cubicBezTo>
                    <a:pt x="783" y="47"/>
                    <a:pt x="790" y="46"/>
                    <a:pt x="782" y="38"/>
                  </a:cubicBezTo>
                  <a:cubicBezTo>
                    <a:pt x="774" y="30"/>
                    <a:pt x="745" y="0"/>
                    <a:pt x="752" y="23"/>
                  </a:cubicBezTo>
                  <a:cubicBezTo>
                    <a:pt x="759" y="46"/>
                    <a:pt x="800" y="104"/>
                    <a:pt x="824" y="176"/>
                  </a:cubicBezTo>
                  <a:cubicBezTo>
                    <a:pt x="848" y="248"/>
                    <a:pt x="884" y="385"/>
                    <a:pt x="896" y="455"/>
                  </a:cubicBezTo>
                  <a:cubicBezTo>
                    <a:pt x="908" y="525"/>
                    <a:pt x="912" y="575"/>
                    <a:pt x="896" y="599"/>
                  </a:cubicBezTo>
                  <a:cubicBezTo>
                    <a:pt x="880" y="623"/>
                    <a:pt x="832" y="596"/>
                    <a:pt x="800" y="596"/>
                  </a:cubicBezTo>
                  <a:cubicBezTo>
                    <a:pt x="768" y="596"/>
                    <a:pt x="736" y="599"/>
                    <a:pt x="704" y="599"/>
                  </a:cubicBezTo>
                  <a:cubicBezTo>
                    <a:pt x="672" y="599"/>
                    <a:pt x="642" y="601"/>
                    <a:pt x="608" y="599"/>
                  </a:cubicBezTo>
                  <a:cubicBezTo>
                    <a:pt x="574" y="597"/>
                    <a:pt x="524" y="598"/>
                    <a:pt x="500" y="590"/>
                  </a:cubicBezTo>
                  <a:cubicBezTo>
                    <a:pt x="476" y="582"/>
                    <a:pt x="486" y="557"/>
                    <a:pt x="464" y="551"/>
                  </a:cubicBezTo>
                  <a:cubicBezTo>
                    <a:pt x="442" y="545"/>
                    <a:pt x="391" y="548"/>
                    <a:pt x="368" y="551"/>
                  </a:cubicBezTo>
                  <a:cubicBezTo>
                    <a:pt x="345" y="554"/>
                    <a:pt x="337" y="560"/>
                    <a:pt x="326" y="572"/>
                  </a:cubicBezTo>
                  <a:cubicBezTo>
                    <a:pt x="315" y="584"/>
                    <a:pt x="319" y="613"/>
                    <a:pt x="302" y="626"/>
                  </a:cubicBezTo>
                  <a:cubicBezTo>
                    <a:pt x="285" y="639"/>
                    <a:pt x="246" y="646"/>
                    <a:pt x="224" y="647"/>
                  </a:cubicBezTo>
                  <a:cubicBezTo>
                    <a:pt x="202" y="648"/>
                    <a:pt x="175" y="673"/>
                    <a:pt x="170" y="632"/>
                  </a:cubicBezTo>
                  <a:cubicBezTo>
                    <a:pt x="165" y="591"/>
                    <a:pt x="177" y="483"/>
                    <a:pt x="194" y="398"/>
                  </a:cubicBezTo>
                  <a:cubicBezTo>
                    <a:pt x="211" y="313"/>
                    <a:pt x="251" y="181"/>
                    <a:pt x="272" y="119"/>
                  </a:cubicBezTo>
                  <a:cubicBezTo>
                    <a:pt x="293" y="57"/>
                    <a:pt x="320" y="32"/>
                    <a:pt x="320" y="23"/>
                  </a:cubicBezTo>
                  <a:cubicBezTo>
                    <a:pt x="320" y="14"/>
                    <a:pt x="296" y="38"/>
                    <a:pt x="272" y="62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50000">
                  <a:srgbClr val="990000"/>
                </a:gs>
                <a:gs pos="100000">
                  <a:srgbClr val="CC33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5" name="Group 198"/>
            <p:cNvGrpSpPr>
              <a:grpSpLocks/>
            </p:cNvGrpSpPr>
            <p:nvPr/>
          </p:nvGrpSpPr>
          <p:grpSpPr bwMode="auto">
            <a:xfrm rot="-4219699">
              <a:off x="2901" y="1755"/>
              <a:ext cx="444" cy="294"/>
              <a:chOff x="4224" y="3648"/>
              <a:chExt cx="576" cy="384"/>
            </a:xfrm>
          </p:grpSpPr>
          <p:sp>
            <p:nvSpPr>
              <p:cNvPr id="26" name="Freeform 199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Oval 200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8" name="Group 154"/>
          <p:cNvGrpSpPr>
            <a:grpSpLocks/>
          </p:cNvGrpSpPr>
          <p:nvPr/>
        </p:nvGrpSpPr>
        <p:grpSpPr bwMode="auto">
          <a:xfrm>
            <a:off x="32588" y="2179917"/>
            <a:ext cx="914401" cy="1676400"/>
            <a:chOff x="288" y="2928"/>
            <a:chExt cx="576" cy="1056"/>
          </a:xfrm>
        </p:grpSpPr>
        <p:grpSp>
          <p:nvGrpSpPr>
            <p:cNvPr id="29" name="Group 155"/>
            <p:cNvGrpSpPr>
              <a:grpSpLocks/>
            </p:cNvGrpSpPr>
            <p:nvPr/>
          </p:nvGrpSpPr>
          <p:grpSpPr bwMode="auto">
            <a:xfrm>
              <a:off x="288" y="2928"/>
              <a:ext cx="576" cy="1056"/>
              <a:chOff x="288" y="2928"/>
              <a:chExt cx="576" cy="1056"/>
            </a:xfrm>
          </p:grpSpPr>
          <p:sp>
            <p:nvSpPr>
              <p:cNvPr id="31" name="Freeform 156"/>
              <p:cNvSpPr>
                <a:spLocks/>
              </p:cNvSpPr>
              <p:nvPr/>
            </p:nvSpPr>
            <p:spPr bwMode="auto">
              <a:xfrm>
                <a:off x="586" y="3714"/>
                <a:ext cx="1" cy="238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157"/>
              <p:cNvSpPr>
                <a:spLocks/>
              </p:cNvSpPr>
              <p:nvPr/>
            </p:nvSpPr>
            <p:spPr bwMode="auto">
              <a:xfrm>
                <a:off x="379" y="3568"/>
                <a:ext cx="416" cy="394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158"/>
              <p:cNvSpPr>
                <a:spLocks/>
              </p:cNvSpPr>
              <p:nvPr/>
            </p:nvSpPr>
            <p:spPr bwMode="auto">
              <a:xfrm>
                <a:off x="577" y="3576"/>
                <a:ext cx="43" cy="134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159"/>
              <p:cNvSpPr>
                <a:spLocks/>
              </p:cNvSpPr>
              <p:nvPr/>
            </p:nvSpPr>
            <p:spPr bwMode="auto">
              <a:xfrm>
                <a:off x="658" y="3571"/>
                <a:ext cx="113" cy="135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160"/>
              <p:cNvSpPr>
                <a:spLocks/>
              </p:cNvSpPr>
              <p:nvPr/>
            </p:nvSpPr>
            <p:spPr bwMode="auto">
              <a:xfrm>
                <a:off x="411" y="3568"/>
                <a:ext cx="93" cy="142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161"/>
              <p:cNvSpPr>
                <a:spLocks/>
              </p:cNvSpPr>
              <p:nvPr/>
            </p:nvSpPr>
            <p:spPr bwMode="auto">
              <a:xfrm>
                <a:off x="443" y="3377"/>
                <a:ext cx="280" cy="202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62"/>
              <p:cNvSpPr>
                <a:spLocks/>
              </p:cNvSpPr>
              <p:nvPr/>
            </p:nvSpPr>
            <p:spPr bwMode="auto">
              <a:xfrm>
                <a:off x="663" y="3375"/>
                <a:ext cx="176" cy="298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163"/>
              <p:cNvSpPr>
                <a:spLocks/>
              </p:cNvSpPr>
              <p:nvPr/>
            </p:nvSpPr>
            <p:spPr bwMode="auto">
              <a:xfrm>
                <a:off x="318" y="3380"/>
                <a:ext cx="198" cy="300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164"/>
              <p:cNvSpPr>
                <a:spLocks/>
              </p:cNvSpPr>
              <p:nvPr/>
            </p:nvSpPr>
            <p:spPr bwMode="auto">
              <a:xfrm>
                <a:off x="330" y="3576"/>
                <a:ext cx="99" cy="96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65"/>
              <p:cNvSpPr>
                <a:spLocks/>
              </p:cNvSpPr>
              <p:nvPr/>
            </p:nvSpPr>
            <p:spPr bwMode="auto">
              <a:xfrm>
                <a:off x="503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166"/>
              <p:cNvSpPr>
                <a:spLocks/>
              </p:cNvSpPr>
              <p:nvPr/>
            </p:nvSpPr>
            <p:spPr bwMode="auto">
              <a:xfrm flipH="1">
                <a:off x="575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167"/>
              <p:cNvSpPr>
                <a:spLocks/>
              </p:cNvSpPr>
              <p:nvPr/>
            </p:nvSpPr>
            <p:spPr bwMode="auto">
              <a:xfrm>
                <a:off x="583" y="3576"/>
                <a:ext cx="7" cy="372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168"/>
              <p:cNvSpPr>
                <a:spLocks/>
              </p:cNvSpPr>
              <p:nvPr/>
            </p:nvSpPr>
            <p:spPr bwMode="auto">
              <a:xfrm>
                <a:off x="579" y="3415"/>
                <a:ext cx="1" cy="149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169" descr="Коричневый мрамор"/>
              <p:cNvSpPr>
                <a:spLocks/>
              </p:cNvSpPr>
              <p:nvPr/>
            </p:nvSpPr>
            <p:spPr bwMode="auto">
              <a:xfrm>
                <a:off x="426" y="3892"/>
                <a:ext cx="340" cy="92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10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70"/>
              <p:cNvSpPr>
                <a:spLocks/>
              </p:cNvSpPr>
              <p:nvPr/>
            </p:nvSpPr>
            <p:spPr bwMode="auto">
              <a:xfrm>
                <a:off x="379" y="2928"/>
                <a:ext cx="385" cy="295"/>
              </a:xfrm>
              <a:custGeom>
                <a:avLst/>
                <a:gdLst>
                  <a:gd name="T0" fmla="*/ 378 w 400"/>
                  <a:gd name="T1" fmla="*/ 286 h 301"/>
                  <a:gd name="T2" fmla="*/ 399 w 400"/>
                  <a:gd name="T3" fmla="*/ 220 h 301"/>
                  <a:gd name="T4" fmla="*/ 384 w 400"/>
                  <a:gd name="T5" fmla="*/ 202 h 301"/>
                  <a:gd name="T6" fmla="*/ 387 w 400"/>
                  <a:gd name="T7" fmla="*/ 166 h 301"/>
                  <a:gd name="T8" fmla="*/ 360 w 400"/>
                  <a:gd name="T9" fmla="*/ 151 h 301"/>
                  <a:gd name="T10" fmla="*/ 366 w 400"/>
                  <a:gd name="T11" fmla="*/ 121 h 301"/>
                  <a:gd name="T12" fmla="*/ 351 w 400"/>
                  <a:gd name="T13" fmla="*/ 124 h 301"/>
                  <a:gd name="T14" fmla="*/ 294 w 400"/>
                  <a:gd name="T15" fmla="*/ 67 h 301"/>
                  <a:gd name="T16" fmla="*/ 267 w 400"/>
                  <a:gd name="T17" fmla="*/ 64 h 301"/>
                  <a:gd name="T18" fmla="*/ 247 w 400"/>
                  <a:gd name="T19" fmla="*/ 53 h 301"/>
                  <a:gd name="T20" fmla="*/ 261 w 400"/>
                  <a:gd name="T21" fmla="*/ 28 h 301"/>
                  <a:gd name="T22" fmla="*/ 282 w 400"/>
                  <a:gd name="T23" fmla="*/ 31 h 301"/>
                  <a:gd name="T24" fmla="*/ 264 w 400"/>
                  <a:gd name="T25" fmla="*/ 1 h 301"/>
                  <a:gd name="T26" fmla="*/ 228 w 400"/>
                  <a:gd name="T27" fmla="*/ 40 h 301"/>
                  <a:gd name="T28" fmla="*/ 219 w 400"/>
                  <a:gd name="T29" fmla="*/ 55 h 301"/>
                  <a:gd name="T30" fmla="*/ 192 w 400"/>
                  <a:gd name="T31" fmla="*/ 10 h 301"/>
                  <a:gd name="T32" fmla="*/ 186 w 400"/>
                  <a:gd name="T33" fmla="*/ 22 h 301"/>
                  <a:gd name="T34" fmla="*/ 204 w 400"/>
                  <a:gd name="T35" fmla="*/ 55 h 301"/>
                  <a:gd name="T36" fmla="*/ 162 w 400"/>
                  <a:gd name="T37" fmla="*/ 10 h 301"/>
                  <a:gd name="T38" fmla="*/ 144 w 400"/>
                  <a:gd name="T39" fmla="*/ 16 h 301"/>
                  <a:gd name="T40" fmla="*/ 120 w 400"/>
                  <a:gd name="T41" fmla="*/ 19 h 301"/>
                  <a:gd name="T42" fmla="*/ 114 w 400"/>
                  <a:gd name="T43" fmla="*/ 34 h 301"/>
                  <a:gd name="T44" fmla="*/ 147 w 400"/>
                  <a:gd name="T45" fmla="*/ 37 h 301"/>
                  <a:gd name="T46" fmla="*/ 159 w 400"/>
                  <a:gd name="T47" fmla="*/ 58 h 301"/>
                  <a:gd name="T48" fmla="*/ 126 w 400"/>
                  <a:gd name="T49" fmla="*/ 55 h 301"/>
                  <a:gd name="T50" fmla="*/ 114 w 400"/>
                  <a:gd name="T51" fmla="*/ 73 h 301"/>
                  <a:gd name="T52" fmla="*/ 93 w 400"/>
                  <a:gd name="T53" fmla="*/ 79 h 301"/>
                  <a:gd name="T54" fmla="*/ 72 w 400"/>
                  <a:gd name="T55" fmla="*/ 94 h 301"/>
                  <a:gd name="T56" fmla="*/ 54 w 400"/>
                  <a:gd name="T57" fmla="*/ 106 h 301"/>
                  <a:gd name="T58" fmla="*/ 60 w 400"/>
                  <a:gd name="T59" fmla="*/ 124 h 301"/>
                  <a:gd name="T60" fmla="*/ 45 w 400"/>
                  <a:gd name="T61" fmla="*/ 142 h 301"/>
                  <a:gd name="T62" fmla="*/ 27 w 400"/>
                  <a:gd name="T63" fmla="*/ 154 h 301"/>
                  <a:gd name="T64" fmla="*/ 12 w 400"/>
                  <a:gd name="T65" fmla="*/ 214 h 301"/>
                  <a:gd name="T66" fmla="*/ 3 w 400"/>
                  <a:gd name="T67" fmla="*/ 274 h 301"/>
                  <a:gd name="T68" fmla="*/ 33 w 400"/>
                  <a:gd name="T69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0" h="301">
                    <a:moveTo>
                      <a:pt x="378" y="286"/>
                    </a:moveTo>
                    <a:cubicBezTo>
                      <a:pt x="381" y="275"/>
                      <a:pt x="398" y="234"/>
                      <a:pt x="399" y="220"/>
                    </a:cubicBezTo>
                    <a:cubicBezTo>
                      <a:pt x="400" y="206"/>
                      <a:pt x="386" y="211"/>
                      <a:pt x="384" y="202"/>
                    </a:cubicBezTo>
                    <a:cubicBezTo>
                      <a:pt x="382" y="193"/>
                      <a:pt x="391" y="174"/>
                      <a:pt x="387" y="166"/>
                    </a:cubicBezTo>
                    <a:cubicBezTo>
                      <a:pt x="383" y="158"/>
                      <a:pt x="363" y="158"/>
                      <a:pt x="360" y="151"/>
                    </a:cubicBezTo>
                    <a:cubicBezTo>
                      <a:pt x="357" y="144"/>
                      <a:pt x="367" y="125"/>
                      <a:pt x="366" y="121"/>
                    </a:cubicBezTo>
                    <a:cubicBezTo>
                      <a:pt x="365" y="117"/>
                      <a:pt x="363" y="133"/>
                      <a:pt x="351" y="124"/>
                    </a:cubicBezTo>
                    <a:cubicBezTo>
                      <a:pt x="339" y="115"/>
                      <a:pt x="308" y="77"/>
                      <a:pt x="294" y="67"/>
                    </a:cubicBezTo>
                    <a:cubicBezTo>
                      <a:pt x="280" y="57"/>
                      <a:pt x="275" y="66"/>
                      <a:pt x="267" y="64"/>
                    </a:cubicBezTo>
                    <a:cubicBezTo>
                      <a:pt x="259" y="62"/>
                      <a:pt x="248" y="59"/>
                      <a:pt x="247" y="53"/>
                    </a:cubicBezTo>
                    <a:cubicBezTo>
                      <a:pt x="246" y="47"/>
                      <a:pt x="255" y="32"/>
                      <a:pt x="261" y="28"/>
                    </a:cubicBezTo>
                    <a:cubicBezTo>
                      <a:pt x="267" y="24"/>
                      <a:pt x="282" y="35"/>
                      <a:pt x="282" y="31"/>
                    </a:cubicBezTo>
                    <a:cubicBezTo>
                      <a:pt x="282" y="27"/>
                      <a:pt x="273" y="0"/>
                      <a:pt x="264" y="1"/>
                    </a:cubicBezTo>
                    <a:cubicBezTo>
                      <a:pt x="255" y="2"/>
                      <a:pt x="235" y="31"/>
                      <a:pt x="228" y="40"/>
                    </a:cubicBezTo>
                    <a:cubicBezTo>
                      <a:pt x="221" y="49"/>
                      <a:pt x="225" y="60"/>
                      <a:pt x="219" y="55"/>
                    </a:cubicBezTo>
                    <a:cubicBezTo>
                      <a:pt x="213" y="50"/>
                      <a:pt x="197" y="15"/>
                      <a:pt x="192" y="10"/>
                    </a:cubicBezTo>
                    <a:cubicBezTo>
                      <a:pt x="187" y="5"/>
                      <a:pt x="184" y="15"/>
                      <a:pt x="186" y="22"/>
                    </a:cubicBezTo>
                    <a:cubicBezTo>
                      <a:pt x="188" y="29"/>
                      <a:pt x="208" y="57"/>
                      <a:pt x="204" y="55"/>
                    </a:cubicBezTo>
                    <a:cubicBezTo>
                      <a:pt x="200" y="53"/>
                      <a:pt x="172" y="17"/>
                      <a:pt x="162" y="10"/>
                    </a:cubicBezTo>
                    <a:cubicBezTo>
                      <a:pt x="152" y="3"/>
                      <a:pt x="151" y="15"/>
                      <a:pt x="144" y="16"/>
                    </a:cubicBezTo>
                    <a:cubicBezTo>
                      <a:pt x="137" y="17"/>
                      <a:pt x="125" y="16"/>
                      <a:pt x="120" y="19"/>
                    </a:cubicBezTo>
                    <a:cubicBezTo>
                      <a:pt x="115" y="22"/>
                      <a:pt x="110" y="31"/>
                      <a:pt x="114" y="34"/>
                    </a:cubicBezTo>
                    <a:cubicBezTo>
                      <a:pt x="118" y="37"/>
                      <a:pt x="140" y="33"/>
                      <a:pt x="147" y="37"/>
                    </a:cubicBezTo>
                    <a:cubicBezTo>
                      <a:pt x="154" y="41"/>
                      <a:pt x="163" y="55"/>
                      <a:pt x="159" y="58"/>
                    </a:cubicBezTo>
                    <a:cubicBezTo>
                      <a:pt x="155" y="61"/>
                      <a:pt x="133" y="53"/>
                      <a:pt x="126" y="55"/>
                    </a:cubicBezTo>
                    <a:cubicBezTo>
                      <a:pt x="119" y="57"/>
                      <a:pt x="119" y="69"/>
                      <a:pt x="114" y="73"/>
                    </a:cubicBezTo>
                    <a:cubicBezTo>
                      <a:pt x="109" y="77"/>
                      <a:pt x="100" y="76"/>
                      <a:pt x="93" y="79"/>
                    </a:cubicBezTo>
                    <a:cubicBezTo>
                      <a:pt x="86" y="82"/>
                      <a:pt x="79" y="89"/>
                      <a:pt x="72" y="94"/>
                    </a:cubicBezTo>
                    <a:cubicBezTo>
                      <a:pt x="65" y="99"/>
                      <a:pt x="56" y="101"/>
                      <a:pt x="54" y="106"/>
                    </a:cubicBezTo>
                    <a:cubicBezTo>
                      <a:pt x="52" y="111"/>
                      <a:pt x="61" y="118"/>
                      <a:pt x="60" y="124"/>
                    </a:cubicBezTo>
                    <a:cubicBezTo>
                      <a:pt x="59" y="130"/>
                      <a:pt x="51" y="137"/>
                      <a:pt x="45" y="142"/>
                    </a:cubicBezTo>
                    <a:cubicBezTo>
                      <a:pt x="39" y="147"/>
                      <a:pt x="33" y="142"/>
                      <a:pt x="27" y="154"/>
                    </a:cubicBezTo>
                    <a:cubicBezTo>
                      <a:pt x="21" y="166"/>
                      <a:pt x="16" y="194"/>
                      <a:pt x="12" y="214"/>
                    </a:cubicBezTo>
                    <a:cubicBezTo>
                      <a:pt x="8" y="234"/>
                      <a:pt x="0" y="260"/>
                      <a:pt x="3" y="274"/>
                    </a:cubicBezTo>
                    <a:cubicBezTo>
                      <a:pt x="6" y="288"/>
                      <a:pt x="27" y="295"/>
                      <a:pt x="33" y="301"/>
                    </a:cubicBezTo>
                  </a:path>
                </a:pathLst>
              </a:custGeom>
              <a:gradFill rotWithShape="1">
                <a:gsLst>
                  <a:gs pos="0">
                    <a:srgbClr val="D20000"/>
                  </a:gs>
                  <a:gs pos="50000">
                    <a:srgbClr val="993300"/>
                  </a:gs>
                  <a:gs pos="100000">
                    <a:srgbClr val="D20000"/>
                  </a:gs>
                </a:gsLst>
                <a:lin ang="189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171"/>
              <p:cNvSpPr>
                <a:spLocks/>
              </p:cNvSpPr>
              <p:nvPr/>
            </p:nvSpPr>
            <p:spPr bwMode="auto">
              <a:xfrm>
                <a:off x="766" y="3636"/>
                <a:ext cx="98" cy="104"/>
              </a:xfrm>
              <a:custGeom>
                <a:avLst/>
                <a:gdLst>
                  <a:gd name="T0" fmla="*/ 66 w 99"/>
                  <a:gd name="T1" fmla="*/ 0 h 101"/>
                  <a:gd name="T2" fmla="*/ 91 w 99"/>
                  <a:gd name="T3" fmla="*/ 19 h 101"/>
                  <a:gd name="T4" fmla="*/ 97 w 99"/>
                  <a:gd name="T5" fmla="*/ 65 h 101"/>
                  <a:gd name="T6" fmla="*/ 78 w 99"/>
                  <a:gd name="T7" fmla="*/ 90 h 101"/>
                  <a:gd name="T8" fmla="*/ 36 w 99"/>
                  <a:gd name="T9" fmla="*/ 96 h 101"/>
                  <a:gd name="T10" fmla="*/ 4 w 99"/>
                  <a:gd name="T11" fmla="*/ 59 h 101"/>
                  <a:gd name="T12" fmla="*/ 12 w 99"/>
                  <a:gd name="T13" fmla="*/ 3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101">
                    <a:moveTo>
                      <a:pt x="66" y="0"/>
                    </a:moveTo>
                    <a:cubicBezTo>
                      <a:pt x="70" y="4"/>
                      <a:pt x="86" y="8"/>
                      <a:pt x="91" y="19"/>
                    </a:cubicBezTo>
                    <a:cubicBezTo>
                      <a:pt x="96" y="30"/>
                      <a:pt x="99" y="53"/>
                      <a:pt x="97" y="65"/>
                    </a:cubicBezTo>
                    <a:cubicBezTo>
                      <a:pt x="95" y="77"/>
                      <a:pt x="88" y="85"/>
                      <a:pt x="78" y="90"/>
                    </a:cubicBezTo>
                    <a:cubicBezTo>
                      <a:pt x="68" y="95"/>
                      <a:pt x="48" y="101"/>
                      <a:pt x="36" y="96"/>
                    </a:cubicBezTo>
                    <a:cubicBezTo>
                      <a:pt x="24" y="91"/>
                      <a:pt x="8" y="70"/>
                      <a:pt x="4" y="59"/>
                    </a:cubicBezTo>
                    <a:cubicBezTo>
                      <a:pt x="0" y="48"/>
                      <a:pt x="10" y="36"/>
                      <a:pt x="12" y="30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172"/>
              <p:cNvSpPr>
                <a:spLocks/>
              </p:cNvSpPr>
              <p:nvPr/>
            </p:nvSpPr>
            <p:spPr bwMode="auto">
              <a:xfrm>
                <a:off x="288" y="3622"/>
                <a:ext cx="107" cy="114"/>
              </a:xfrm>
              <a:custGeom>
                <a:avLst/>
                <a:gdLst>
                  <a:gd name="T0" fmla="*/ 48 w 108"/>
                  <a:gd name="T1" fmla="*/ 0 h 111"/>
                  <a:gd name="T2" fmla="*/ 10 w 108"/>
                  <a:gd name="T3" fmla="*/ 31 h 111"/>
                  <a:gd name="T4" fmla="*/ 4 w 108"/>
                  <a:gd name="T5" fmla="*/ 77 h 111"/>
                  <a:gd name="T6" fmla="*/ 36 w 108"/>
                  <a:gd name="T7" fmla="*/ 91 h 111"/>
                  <a:gd name="T8" fmla="*/ 65 w 108"/>
                  <a:gd name="T9" fmla="*/ 108 h 111"/>
                  <a:gd name="T10" fmla="*/ 97 w 108"/>
                  <a:gd name="T11" fmla="*/ 71 h 111"/>
                  <a:gd name="T12" fmla="*/ 108 w 108"/>
                  <a:gd name="T13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11">
                    <a:moveTo>
                      <a:pt x="48" y="0"/>
                    </a:moveTo>
                    <a:cubicBezTo>
                      <a:pt x="42" y="5"/>
                      <a:pt x="17" y="19"/>
                      <a:pt x="10" y="31"/>
                    </a:cubicBezTo>
                    <a:cubicBezTo>
                      <a:pt x="2" y="44"/>
                      <a:pt x="0" y="66"/>
                      <a:pt x="4" y="77"/>
                    </a:cubicBezTo>
                    <a:cubicBezTo>
                      <a:pt x="8" y="87"/>
                      <a:pt x="26" y="86"/>
                      <a:pt x="36" y="91"/>
                    </a:cubicBezTo>
                    <a:cubicBezTo>
                      <a:pt x="46" y="96"/>
                      <a:pt x="55" y="111"/>
                      <a:pt x="65" y="108"/>
                    </a:cubicBezTo>
                    <a:cubicBezTo>
                      <a:pt x="75" y="105"/>
                      <a:pt x="90" y="82"/>
                      <a:pt x="97" y="71"/>
                    </a:cubicBezTo>
                    <a:cubicBezTo>
                      <a:pt x="104" y="60"/>
                      <a:pt x="106" y="50"/>
                      <a:pt x="108" y="44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173"/>
              <p:cNvSpPr>
                <a:spLocks/>
              </p:cNvSpPr>
              <p:nvPr/>
            </p:nvSpPr>
            <p:spPr bwMode="auto">
              <a:xfrm>
                <a:off x="411" y="3033"/>
                <a:ext cx="332" cy="356"/>
              </a:xfrm>
              <a:custGeom>
                <a:avLst/>
                <a:gdLst>
                  <a:gd name="T0" fmla="*/ 0 w 344"/>
                  <a:gd name="T1" fmla="*/ 194 h 365"/>
                  <a:gd name="T2" fmla="*/ 6 w 344"/>
                  <a:gd name="T3" fmla="*/ 209 h 365"/>
                  <a:gd name="T4" fmla="*/ 36 w 344"/>
                  <a:gd name="T5" fmla="*/ 266 h 365"/>
                  <a:gd name="T6" fmla="*/ 87 w 344"/>
                  <a:gd name="T7" fmla="*/ 308 h 365"/>
                  <a:gd name="T8" fmla="*/ 138 w 344"/>
                  <a:gd name="T9" fmla="*/ 320 h 365"/>
                  <a:gd name="T10" fmla="*/ 144 w 344"/>
                  <a:gd name="T11" fmla="*/ 344 h 365"/>
                  <a:gd name="T12" fmla="*/ 165 w 344"/>
                  <a:gd name="T13" fmla="*/ 365 h 365"/>
                  <a:gd name="T14" fmla="*/ 192 w 344"/>
                  <a:gd name="T15" fmla="*/ 341 h 365"/>
                  <a:gd name="T16" fmla="*/ 207 w 344"/>
                  <a:gd name="T17" fmla="*/ 317 h 365"/>
                  <a:gd name="T18" fmla="*/ 255 w 344"/>
                  <a:gd name="T19" fmla="*/ 308 h 365"/>
                  <a:gd name="T20" fmla="*/ 303 w 344"/>
                  <a:gd name="T21" fmla="*/ 275 h 365"/>
                  <a:gd name="T22" fmla="*/ 342 w 344"/>
                  <a:gd name="T23" fmla="*/ 179 h 365"/>
                  <a:gd name="T24" fmla="*/ 288 w 344"/>
                  <a:gd name="T25" fmla="*/ 98 h 365"/>
                  <a:gd name="T26" fmla="*/ 256 w 344"/>
                  <a:gd name="T27" fmla="*/ 27 h 365"/>
                  <a:gd name="T28" fmla="*/ 208 w 344"/>
                  <a:gd name="T29" fmla="*/ 75 h 365"/>
                  <a:gd name="T30" fmla="*/ 198 w 344"/>
                  <a:gd name="T31" fmla="*/ 56 h 365"/>
                  <a:gd name="T32" fmla="*/ 183 w 344"/>
                  <a:gd name="T33" fmla="*/ 53 h 365"/>
                  <a:gd name="T34" fmla="*/ 112 w 344"/>
                  <a:gd name="T35" fmla="*/ 75 h 365"/>
                  <a:gd name="T36" fmla="*/ 126 w 344"/>
                  <a:gd name="T37" fmla="*/ 41 h 365"/>
                  <a:gd name="T38" fmla="*/ 114 w 344"/>
                  <a:gd name="T39" fmla="*/ 11 h 365"/>
                  <a:gd name="T40" fmla="*/ 54 w 344"/>
                  <a:gd name="T41" fmla="*/ 110 h 365"/>
                  <a:gd name="T42" fmla="*/ 60 w 344"/>
                  <a:gd name="T43" fmla="*/ 137 h 365"/>
                  <a:gd name="T44" fmla="*/ 54 w 344"/>
                  <a:gd name="T45" fmla="*/ 161 h 365"/>
                  <a:gd name="T46" fmla="*/ 36 w 344"/>
                  <a:gd name="T47" fmla="*/ 155 h 365"/>
                  <a:gd name="T48" fmla="*/ 33 w 344"/>
                  <a:gd name="T49" fmla="*/ 119 h 365"/>
                  <a:gd name="T50" fmla="*/ 12 w 344"/>
                  <a:gd name="T51" fmla="*/ 152 h 365"/>
                  <a:gd name="T52" fmla="*/ 12 w 344"/>
                  <a:gd name="T53" fmla="*/ 173 h 365"/>
                  <a:gd name="T54" fmla="*/ 9 w 344"/>
                  <a:gd name="T55" fmla="*/ 185 h 365"/>
                  <a:gd name="T56" fmla="*/ 0 w 344"/>
                  <a:gd name="T57" fmla="*/ 19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4" h="365">
                    <a:moveTo>
                      <a:pt x="0" y="194"/>
                    </a:moveTo>
                    <a:cubicBezTo>
                      <a:pt x="0" y="198"/>
                      <a:pt x="0" y="197"/>
                      <a:pt x="6" y="209"/>
                    </a:cubicBezTo>
                    <a:cubicBezTo>
                      <a:pt x="12" y="221"/>
                      <a:pt x="23" y="250"/>
                      <a:pt x="36" y="266"/>
                    </a:cubicBezTo>
                    <a:cubicBezTo>
                      <a:pt x="49" y="282"/>
                      <a:pt x="70" y="299"/>
                      <a:pt x="87" y="308"/>
                    </a:cubicBezTo>
                    <a:cubicBezTo>
                      <a:pt x="104" y="317"/>
                      <a:pt x="129" y="314"/>
                      <a:pt x="138" y="320"/>
                    </a:cubicBezTo>
                    <a:cubicBezTo>
                      <a:pt x="147" y="326"/>
                      <a:pt x="140" y="337"/>
                      <a:pt x="144" y="344"/>
                    </a:cubicBezTo>
                    <a:cubicBezTo>
                      <a:pt x="148" y="351"/>
                      <a:pt x="157" y="365"/>
                      <a:pt x="165" y="365"/>
                    </a:cubicBezTo>
                    <a:cubicBezTo>
                      <a:pt x="173" y="365"/>
                      <a:pt x="185" y="349"/>
                      <a:pt x="192" y="341"/>
                    </a:cubicBezTo>
                    <a:cubicBezTo>
                      <a:pt x="199" y="333"/>
                      <a:pt x="197" y="322"/>
                      <a:pt x="207" y="317"/>
                    </a:cubicBezTo>
                    <a:cubicBezTo>
                      <a:pt x="217" y="312"/>
                      <a:pt x="239" y="315"/>
                      <a:pt x="255" y="308"/>
                    </a:cubicBezTo>
                    <a:cubicBezTo>
                      <a:pt x="271" y="301"/>
                      <a:pt x="289" y="296"/>
                      <a:pt x="303" y="275"/>
                    </a:cubicBezTo>
                    <a:cubicBezTo>
                      <a:pt x="317" y="254"/>
                      <a:pt x="344" y="208"/>
                      <a:pt x="342" y="179"/>
                    </a:cubicBezTo>
                    <a:cubicBezTo>
                      <a:pt x="340" y="150"/>
                      <a:pt x="302" y="123"/>
                      <a:pt x="288" y="98"/>
                    </a:cubicBezTo>
                    <a:cubicBezTo>
                      <a:pt x="274" y="73"/>
                      <a:pt x="269" y="31"/>
                      <a:pt x="256" y="27"/>
                    </a:cubicBezTo>
                    <a:cubicBezTo>
                      <a:pt x="243" y="23"/>
                      <a:pt x="218" y="70"/>
                      <a:pt x="208" y="75"/>
                    </a:cubicBezTo>
                    <a:cubicBezTo>
                      <a:pt x="198" y="80"/>
                      <a:pt x="202" y="60"/>
                      <a:pt x="198" y="56"/>
                    </a:cubicBezTo>
                    <a:cubicBezTo>
                      <a:pt x="194" y="52"/>
                      <a:pt x="197" y="50"/>
                      <a:pt x="183" y="53"/>
                    </a:cubicBezTo>
                    <a:cubicBezTo>
                      <a:pt x="169" y="56"/>
                      <a:pt x="121" y="77"/>
                      <a:pt x="112" y="75"/>
                    </a:cubicBezTo>
                    <a:cubicBezTo>
                      <a:pt x="103" y="73"/>
                      <a:pt x="126" y="52"/>
                      <a:pt x="126" y="41"/>
                    </a:cubicBezTo>
                    <a:cubicBezTo>
                      <a:pt x="126" y="30"/>
                      <a:pt x="126" y="0"/>
                      <a:pt x="114" y="11"/>
                    </a:cubicBezTo>
                    <a:cubicBezTo>
                      <a:pt x="102" y="22"/>
                      <a:pt x="63" y="89"/>
                      <a:pt x="54" y="110"/>
                    </a:cubicBezTo>
                    <a:cubicBezTo>
                      <a:pt x="45" y="131"/>
                      <a:pt x="60" y="129"/>
                      <a:pt x="60" y="137"/>
                    </a:cubicBezTo>
                    <a:cubicBezTo>
                      <a:pt x="60" y="145"/>
                      <a:pt x="58" y="158"/>
                      <a:pt x="54" y="161"/>
                    </a:cubicBezTo>
                    <a:cubicBezTo>
                      <a:pt x="50" y="164"/>
                      <a:pt x="39" y="162"/>
                      <a:pt x="36" y="155"/>
                    </a:cubicBezTo>
                    <a:cubicBezTo>
                      <a:pt x="33" y="148"/>
                      <a:pt x="37" y="119"/>
                      <a:pt x="33" y="119"/>
                    </a:cubicBezTo>
                    <a:cubicBezTo>
                      <a:pt x="29" y="119"/>
                      <a:pt x="16" y="143"/>
                      <a:pt x="12" y="152"/>
                    </a:cubicBezTo>
                    <a:cubicBezTo>
                      <a:pt x="8" y="161"/>
                      <a:pt x="12" y="168"/>
                      <a:pt x="12" y="173"/>
                    </a:cubicBezTo>
                    <a:cubicBezTo>
                      <a:pt x="12" y="178"/>
                      <a:pt x="11" y="182"/>
                      <a:pt x="9" y="185"/>
                    </a:cubicBezTo>
                    <a:cubicBezTo>
                      <a:pt x="7" y="188"/>
                      <a:pt x="0" y="190"/>
                      <a:pt x="0" y="1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174"/>
              <p:cNvSpPr>
                <a:spLocks/>
              </p:cNvSpPr>
              <p:nvPr/>
            </p:nvSpPr>
            <p:spPr bwMode="auto">
              <a:xfrm>
                <a:off x="530" y="3272"/>
                <a:ext cx="109" cy="32"/>
              </a:xfrm>
              <a:custGeom>
                <a:avLst/>
                <a:gdLst>
                  <a:gd name="T0" fmla="*/ 0 w 114"/>
                  <a:gd name="T1" fmla="*/ 0 h 32"/>
                  <a:gd name="T2" fmla="*/ 39 w 114"/>
                  <a:gd name="T3" fmla="*/ 27 h 32"/>
                  <a:gd name="T4" fmla="*/ 60 w 114"/>
                  <a:gd name="T5" fmla="*/ 30 h 32"/>
                  <a:gd name="T6" fmla="*/ 81 w 114"/>
                  <a:gd name="T7" fmla="*/ 27 h 32"/>
                  <a:gd name="T8" fmla="*/ 114 w 114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">
                    <a:moveTo>
                      <a:pt x="0" y="0"/>
                    </a:moveTo>
                    <a:cubicBezTo>
                      <a:pt x="7" y="4"/>
                      <a:pt x="29" y="22"/>
                      <a:pt x="39" y="27"/>
                    </a:cubicBezTo>
                    <a:cubicBezTo>
                      <a:pt x="49" y="32"/>
                      <a:pt x="53" y="30"/>
                      <a:pt x="60" y="30"/>
                    </a:cubicBezTo>
                    <a:cubicBezTo>
                      <a:pt x="67" y="30"/>
                      <a:pt x="72" y="32"/>
                      <a:pt x="81" y="27"/>
                    </a:cubicBezTo>
                    <a:cubicBezTo>
                      <a:pt x="90" y="22"/>
                      <a:pt x="107" y="8"/>
                      <a:pt x="114" y="3"/>
                    </a:cubicBezTo>
                  </a:path>
                </a:pathLst>
              </a:custGeom>
              <a:noFill/>
              <a:ln w="12700" cmpd="sng">
                <a:solidFill>
                  <a:srgbClr val="D20000"/>
                </a:solidFill>
                <a:round/>
                <a:headEnd type="non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175"/>
              <p:cNvSpPr>
                <a:spLocks/>
              </p:cNvSpPr>
              <p:nvPr/>
            </p:nvSpPr>
            <p:spPr bwMode="auto">
              <a:xfrm>
                <a:off x="566" y="3283"/>
                <a:ext cx="45" cy="10"/>
              </a:xfrm>
              <a:custGeom>
                <a:avLst/>
                <a:gdLst>
                  <a:gd name="T0" fmla="*/ 0 w 45"/>
                  <a:gd name="T1" fmla="*/ 10 h 10"/>
                  <a:gd name="T2" fmla="*/ 10 w 45"/>
                  <a:gd name="T3" fmla="*/ 1 h 10"/>
                  <a:gd name="T4" fmla="*/ 25 w 45"/>
                  <a:gd name="T5" fmla="*/ 4 h 10"/>
                  <a:gd name="T6" fmla="*/ 36 w 45"/>
                  <a:gd name="T7" fmla="*/ 1 h 10"/>
                  <a:gd name="T8" fmla="*/ 45 w 45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0">
                    <a:moveTo>
                      <a:pt x="0" y="10"/>
                    </a:moveTo>
                    <a:cubicBezTo>
                      <a:pt x="2" y="8"/>
                      <a:pt x="6" y="2"/>
                      <a:pt x="10" y="1"/>
                    </a:cubicBezTo>
                    <a:cubicBezTo>
                      <a:pt x="14" y="0"/>
                      <a:pt x="21" y="4"/>
                      <a:pt x="25" y="4"/>
                    </a:cubicBezTo>
                    <a:cubicBezTo>
                      <a:pt x="29" y="4"/>
                      <a:pt x="33" y="0"/>
                      <a:pt x="36" y="1"/>
                    </a:cubicBezTo>
                    <a:cubicBezTo>
                      <a:pt x="39" y="2"/>
                      <a:pt x="43" y="8"/>
                      <a:pt x="45" y="10"/>
                    </a:cubicBez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176"/>
              <p:cNvSpPr>
                <a:spLocks/>
              </p:cNvSpPr>
              <p:nvPr/>
            </p:nvSpPr>
            <p:spPr bwMode="auto">
              <a:xfrm>
                <a:off x="513" y="3157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177"/>
              <p:cNvSpPr>
                <a:spLocks/>
              </p:cNvSpPr>
              <p:nvPr/>
            </p:nvSpPr>
            <p:spPr bwMode="auto">
              <a:xfrm>
                <a:off x="533" y="3187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178"/>
              <p:cNvSpPr>
                <a:spLocks/>
              </p:cNvSpPr>
              <p:nvPr/>
            </p:nvSpPr>
            <p:spPr bwMode="auto">
              <a:xfrm>
                <a:off x="512" y="3165"/>
                <a:ext cx="62" cy="36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179"/>
              <p:cNvSpPr>
                <a:spLocks/>
              </p:cNvSpPr>
              <p:nvPr/>
            </p:nvSpPr>
            <p:spPr bwMode="auto">
              <a:xfrm flipH="1">
                <a:off x="611" y="3153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180"/>
              <p:cNvSpPr>
                <a:spLocks/>
              </p:cNvSpPr>
              <p:nvPr/>
            </p:nvSpPr>
            <p:spPr bwMode="auto">
              <a:xfrm flipH="1">
                <a:off x="626" y="3183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181"/>
              <p:cNvSpPr>
                <a:spLocks/>
              </p:cNvSpPr>
              <p:nvPr/>
            </p:nvSpPr>
            <p:spPr bwMode="auto">
              <a:xfrm flipH="1">
                <a:off x="611" y="3162"/>
                <a:ext cx="62" cy="35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182"/>
              <p:cNvSpPr>
                <a:spLocks/>
              </p:cNvSpPr>
              <p:nvPr/>
            </p:nvSpPr>
            <p:spPr bwMode="auto">
              <a:xfrm>
                <a:off x="592" y="3126"/>
                <a:ext cx="99" cy="105"/>
              </a:xfrm>
              <a:custGeom>
                <a:avLst/>
                <a:gdLst>
                  <a:gd name="T0" fmla="*/ 4 w 102"/>
                  <a:gd name="T1" fmla="*/ 35 h 107"/>
                  <a:gd name="T2" fmla="*/ 37 w 102"/>
                  <a:gd name="T3" fmla="*/ 5 h 107"/>
                  <a:gd name="T4" fmla="*/ 67 w 102"/>
                  <a:gd name="T5" fmla="*/ 5 h 107"/>
                  <a:gd name="T6" fmla="*/ 97 w 102"/>
                  <a:gd name="T7" fmla="*/ 35 h 107"/>
                  <a:gd name="T8" fmla="*/ 97 w 102"/>
                  <a:gd name="T9" fmla="*/ 68 h 107"/>
                  <a:gd name="T10" fmla="*/ 70 w 102"/>
                  <a:gd name="T11" fmla="*/ 101 h 107"/>
                  <a:gd name="T12" fmla="*/ 40 w 102"/>
                  <a:gd name="T13" fmla="*/ 104 h 107"/>
                  <a:gd name="T14" fmla="*/ 13 w 102"/>
                  <a:gd name="T15" fmla="*/ 92 h 107"/>
                  <a:gd name="T16" fmla="*/ 1 w 102"/>
                  <a:gd name="T17" fmla="*/ 65 h 107"/>
                  <a:gd name="T18" fmla="*/ 4 w 102"/>
                  <a:gd name="T19" fmla="*/ 3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7">
                    <a:moveTo>
                      <a:pt x="4" y="35"/>
                    </a:moveTo>
                    <a:cubicBezTo>
                      <a:pt x="9" y="25"/>
                      <a:pt x="27" y="10"/>
                      <a:pt x="37" y="5"/>
                    </a:cubicBezTo>
                    <a:cubicBezTo>
                      <a:pt x="47" y="0"/>
                      <a:pt x="57" y="0"/>
                      <a:pt x="67" y="5"/>
                    </a:cubicBezTo>
                    <a:cubicBezTo>
                      <a:pt x="77" y="10"/>
                      <a:pt x="92" y="25"/>
                      <a:pt x="97" y="35"/>
                    </a:cubicBezTo>
                    <a:cubicBezTo>
                      <a:pt x="102" y="45"/>
                      <a:pt x="101" y="57"/>
                      <a:pt x="97" y="68"/>
                    </a:cubicBezTo>
                    <a:cubicBezTo>
                      <a:pt x="93" y="79"/>
                      <a:pt x="79" y="95"/>
                      <a:pt x="70" y="101"/>
                    </a:cubicBezTo>
                    <a:cubicBezTo>
                      <a:pt x="61" y="107"/>
                      <a:pt x="49" y="105"/>
                      <a:pt x="40" y="104"/>
                    </a:cubicBezTo>
                    <a:cubicBezTo>
                      <a:pt x="31" y="103"/>
                      <a:pt x="19" y="98"/>
                      <a:pt x="13" y="92"/>
                    </a:cubicBezTo>
                    <a:cubicBezTo>
                      <a:pt x="7" y="86"/>
                      <a:pt x="2" y="74"/>
                      <a:pt x="1" y="65"/>
                    </a:cubicBezTo>
                    <a:cubicBezTo>
                      <a:pt x="0" y="56"/>
                      <a:pt x="4" y="41"/>
                      <a:pt x="4" y="35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183"/>
              <p:cNvSpPr>
                <a:spLocks/>
              </p:cNvSpPr>
              <p:nvPr/>
            </p:nvSpPr>
            <p:spPr bwMode="auto">
              <a:xfrm>
                <a:off x="491" y="3132"/>
                <a:ext cx="99" cy="103"/>
              </a:xfrm>
              <a:custGeom>
                <a:avLst/>
                <a:gdLst>
                  <a:gd name="T0" fmla="*/ 1 w 99"/>
                  <a:gd name="T1" fmla="*/ 31 h 103"/>
                  <a:gd name="T2" fmla="*/ 27 w 99"/>
                  <a:gd name="T3" fmla="*/ 8 h 103"/>
                  <a:gd name="T4" fmla="*/ 70 w 99"/>
                  <a:gd name="T5" fmla="*/ 5 h 103"/>
                  <a:gd name="T6" fmla="*/ 96 w 99"/>
                  <a:gd name="T7" fmla="*/ 37 h 103"/>
                  <a:gd name="T8" fmla="*/ 90 w 99"/>
                  <a:gd name="T9" fmla="*/ 73 h 103"/>
                  <a:gd name="T10" fmla="*/ 70 w 99"/>
                  <a:gd name="T11" fmla="*/ 96 h 103"/>
                  <a:gd name="T12" fmla="*/ 58 w 99"/>
                  <a:gd name="T13" fmla="*/ 101 h 103"/>
                  <a:gd name="T14" fmla="*/ 30 w 99"/>
                  <a:gd name="T15" fmla="*/ 99 h 103"/>
                  <a:gd name="T16" fmla="*/ 7 w 99"/>
                  <a:gd name="T17" fmla="*/ 78 h 103"/>
                  <a:gd name="T18" fmla="*/ 1 w 99"/>
                  <a:gd name="T19" fmla="*/ 59 h 103"/>
                  <a:gd name="T20" fmla="*/ 1 w 99"/>
                  <a:gd name="T21" fmla="*/ 3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03">
                    <a:moveTo>
                      <a:pt x="1" y="31"/>
                    </a:moveTo>
                    <a:cubicBezTo>
                      <a:pt x="5" y="23"/>
                      <a:pt x="15" y="12"/>
                      <a:pt x="27" y="8"/>
                    </a:cubicBezTo>
                    <a:cubicBezTo>
                      <a:pt x="38" y="4"/>
                      <a:pt x="59" y="0"/>
                      <a:pt x="70" y="5"/>
                    </a:cubicBezTo>
                    <a:cubicBezTo>
                      <a:pt x="82" y="10"/>
                      <a:pt x="93" y="26"/>
                      <a:pt x="96" y="37"/>
                    </a:cubicBezTo>
                    <a:cubicBezTo>
                      <a:pt x="99" y="48"/>
                      <a:pt x="94" y="63"/>
                      <a:pt x="90" y="73"/>
                    </a:cubicBezTo>
                    <a:cubicBezTo>
                      <a:pt x="87" y="82"/>
                      <a:pt x="75" y="91"/>
                      <a:pt x="70" y="96"/>
                    </a:cubicBezTo>
                    <a:cubicBezTo>
                      <a:pt x="65" y="101"/>
                      <a:pt x="65" y="100"/>
                      <a:pt x="58" y="101"/>
                    </a:cubicBezTo>
                    <a:cubicBezTo>
                      <a:pt x="51" y="102"/>
                      <a:pt x="38" y="103"/>
                      <a:pt x="30" y="99"/>
                    </a:cubicBezTo>
                    <a:cubicBezTo>
                      <a:pt x="22" y="95"/>
                      <a:pt x="12" y="85"/>
                      <a:pt x="7" y="78"/>
                    </a:cubicBezTo>
                    <a:cubicBezTo>
                      <a:pt x="2" y="71"/>
                      <a:pt x="2" y="67"/>
                      <a:pt x="1" y="59"/>
                    </a:cubicBezTo>
                    <a:cubicBezTo>
                      <a:pt x="0" y="51"/>
                      <a:pt x="1" y="37"/>
                      <a:pt x="1" y="31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184"/>
              <p:cNvSpPr>
                <a:spLocks/>
              </p:cNvSpPr>
              <p:nvPr/>
            </p:nvSpPr>
            <p:spPr bwMode="auto">
              <a:xfrm>
                <a:off x="637" y="3213"/>
                <a:ext cx="67" cy="80"/>
              </a:xfrm>
              <a:custGeom>
                <a:avLst/>
                <a:gdLst>
                  <a:gd name="T0" fmla="*/ 60 w 70"/>
                  <a:gd name="T1" fmla="*/ 6 h 82"/>
                  <a:gd name="T2" fmla="*/ 63 w 70"/>
                  <a:gd name="T3" fmla="*/ 39 h 82"/>
                  <a:gd name="T4" fmla="*/ 43 w 70"/>
                  <a:gd name="T5" fmla="*/ 81 h 82"/>
                  <a:gd name="T6" fmla="*/ 3 w 70"/>
                  <a:gd name="T7" fmla="*/ 30 h 82"/>
                  <a:gd name="T8" fmla="*/ 60 w 70"/>
                  <a:gd name="T9" fmla="*/ 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60" y="6"/>
                    </a:moveTo>
                    <a:cubicBezTo>
                      <a:pt x="70" y="8"/>
                      <a:pt x="66" y="27"/>
                      <a:pt x="63" y="39"/>
                    </a:cubicBezTo>
                    <a:cubicBezTo>
                      <a:pt x="60" y="51"/>
                      <a:pt x="53" y="82"/>
                      <a:pt x="43" y="81"/>
                    </a:cubicBezTo>
                    <a:cubicBezTo>
                      <a:pt x="33" y="80"/>
                      <a:pt x="0" y="42"/>
                      <a:pt x="3" y="30"/>
                    </a:cubicBezTo>
                    <a:cubicBezTo>
                      <a:pt x="6" y="18"/>
                      <a:pt x="50" y="0"/>
                      <a:pt x="60" y="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185"/>
              <p:cNvSpPr>
                <a:spLocks/>
              </p:cNvSpPr>
              <p:nvPr/>
            </p:nvSpPr>
            <p:spPr bwMode="auto">
              <a:xfrm>
                <a:off x="468" y="3219"/>
                <a:ext cx="75" cy="67"/>
              </a:xfrm>
              <a:custGeom>
                <a:avLst/>
                <a:gdLst>
                  <a:gd name="T0" fmla="*/ 0 w 75"/>
                  <a:gd name="T1" fmla="*/ 26 h 67"/>
                  <a:gd name="T2" fmla="*/ 12 w 75"/>
                  <a:gd name="T3" fmla="*/ 53 h 67"/>
                  <a:gd name="T4" fmla="*/ 42 w 75"/>
                  <a:gd name="T5" fmla="*/ 56 h 67"/>
                  <a:gd name="T6" fmla="*/ 54 w 75"/>
                  <a:gd name="T7" fmla="*/ 62 h 67"/>
                  <a:gd name="T8" fmla="*/ 72 w 75"/>
                  <a:gd name="T9" fmla="*/ 26 h 67"/>
                  <a:gd name="T10" fmla="*/ 36 w 75"/>
                  <a:gd name="T11" fmla="*/ 14 h 67"/>
                  <a:gd name="T12" fmla="*/ 15 w 75"/>
                  <a:gd name="T13" fmla="*/ 2 h 67"/>
                  <a:gd name="T14" fmla="*/ 0 w 75"/>
                  <a:gd name="T15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67">
                    <a:moveTo>
                      <a:pt x="0" y="26"/>
                    </a:moveTo>
                    <a:cubicBezTo>
                      <a:pt x="0" y="34"/>
                      <a:pt x="5" y="48"/>
                      <a:pt x="12" y="53"/>
                    </a:cubicBezTo>
                    <a:cubicBezTo>
                      <a:pt x="19" y="58"/>
                      <a:pt x="35" y="55"/>
                      <a:pt x="42" y="56"/>
                    </a:cubicBezTo>
                    <a:cubicBezTo>
                      <a:pt x="49" y="57"/>
                      <a:pt x="49" y="67"/>
                      <a:pt x="54" y="62"/>
                    </a:cubicBezTo>
                    <a:cubicBezTo>
                      <a:pt x="59" y="57"/>
                      <a:pt x="75" y="34"/>
                      <a:pt x="72" y="26"/>
                    </a:cubicBezTo>
                    <a:cubicBezTo>
                      <a:pt x="69" y="18"/>
                      <a:pt x="45" y="18"/>
                      <a:pt x="36" y="14"/>
                    </a:cubicBezTo>
                    <a:cubicBezTo>
                      <a:pt x="27" y="10"/>
                      <a:pt x="21" y="0"/>
                      <a:pt x="15" y="2"/>
                    </a:cubicBezTo>
                    <a:cubicBezTo>
                      <a:pt x="9" y="4"/>
                      <a:pt x="3" y="21"/>
                      <a:pt x="0" y="2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186"/>
              <p:cNvSpPr>
                <a:spLocks/>
              </p:cNvSpPr>
              <p:nvPr/>
            </p:nvSpPr>
            <p:spPr bwMode="auto">
              <a:xfrm>
                <a:off x="754" y="3568"/>
                <a:ext cx="89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" name="Freeform 187"/>
            <p:cNvSpPr>
              <a:spLocks/>
            </p:cNvSpPr>
            <p:nvPr/>
          </p:nvSpPr>
          <p:spPr bwMode="auto">
            <a:xfrm>
              <a:off x="570" y="3232"/>
              <a:ext cx="39" cy="15"/>
            </a:xfrm>
            <a:custGeom>
              <a:avLst/>
              <a:gdLst>
                <a:gd name="T0" fmla="*/ 0 w 39"/>
                <a:gd name="T1" fmla="*/ 10 h 15"/>
                <a:gd name="T2" fmla="*/ 6 w 39"/>
                <a:gd name="T3" fmla="*/ 13 h 15"/>
                <a:gd name="T4" fmla="*/ 18 w 39"/>
                <a:gd name="T5" fmla="*/ 0 h 15"/>
                <a:gd name="T6" fmla="*/ 30 w 39"/>
                <a:gd name="T7" fmla="*/ 13 h 15"/>
                <a:gd name="T8" fmla="*/ 39 w 39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">
                  <a:moveTo>
                    <a:pt x="0" y="10"/>
                  </a:moveTo>
                  <a:cubicBezTo>
                    <a:pt x="1" y="10"/>
                    <a:pt x="3" y="15"/>
                    <a:pt x="6" y="13"/>
                  </a:cubicBezTo>
                  <a:cubicBezTo>
                    <a:pt x="9" y="11"/>
                    <a:pt x="14" y="0"/>
                    <a:pt x="18" y="0"/>
                  </a:cubicBezTo>
                  <a:cubicBezTo>
                    <a:pt x="22" y="0"/>
                    <a:pt x="27" y="11"/>
                    <a:pt x="30" y="13"/>
                  </a:cubicBezTo>
                  <a:cubicBezTo>
                    <a:pt x="33" y="15"/>
                    <a:pt x="37" y="11"/>
                    <a:pt x="39" y="1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" name="Group 119"/>
          <p:cNvGrpSpPr>
            <a:grpSpLocks/>
          </p:cNvGrpSpPr>
          <p:nvPr/>
        </p:nvGrpSpPr>
        <p:grpSpPr bwMode="auto">
          <a:xfrm>
            <a:off x="1761376" y="2538692"/>
            <a:ext cx="719138" cy="1368425"/>
            <a:chOff x="288" y="2928"/>
            <a:chExt cx="576" cy="1056"/>
          </a:xfrm>
        </p:grpSpPr>
        <p:grpSp>
          <p:nvGrpSpPr>
            <p:cNvPr id="63" name="Group 120"/>
            <p:cNvGrpSpPr>
              <a:grpSpLocks/>
            </p:cNvGrpSpPr>
            <p:nvPr/>
          </p:nvGrpSpPr>
          <p:grpSpPr bwMode="auto">
            <a:xfrm>
              <a:off x="288" y="2928"/>
              <a:ext cx="576" cy="1056"/>
              <a:chOff x="288" y="2928"/>
              <a:chExt cx="576" cy="1056"/>
            </a:xfrm>
          </p:grpSpPr>
          <p:sp>
            <p:nvSpPr>
              <p:cNvPr id="65" name="Freeform 121"/>
              <p:cNvSpPr>
                <a:spLocks/>
              </p:cNvSpPr>
              <p:nvPr/>
            </p:nvSpPr>
            <p:spPr bwMode="auto">
              <a:xfrm>
                <a:off x="586" y="3714"/>
                <a:ext cx="1" cy="238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122"/>
              <p:cNvSpPr>
                <a:spLocks/>
              </p:cNvSpPr>
              <p:nvPr/>
            </p:nvSpPr>
            <p:spPr bwMode="auto">
              <a:xfrm>
                <a:off x="379" y="3568"/>
                <a:ext cx="416" cy="394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123"/>
              <p:cNvSpPr>
                <a:spLocks/>
              </p:cNvSpPr>
              <p:nvPr/>
            </p:nvSpPr>
            <p:spPr bwMode="auto">
              <a:xfrm>
                <a:off x="577" y="3576"/>
                <a:ext cx="43" cy="134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124"/>
              <p:cNvSpPr>
                <a:spLocks/>
              </p:cNvSpPr>
              <p:nvPr/>
            </p:nvSpPr>
            <p:spPr bwMode="auto">
              <a:xfrm>
                <a:off x="658" y="3571"/>
                <a:ext cx="113" cy="135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125"/>
              <p:cNvSpPr>
                <a:spLocks/>
              </p:cNvSpPr>
              <p:nvPr/>
            </p:nvSpPr>
            <p:spPr bwMode="auto">
              <a:xfrm>
                <a:off x="411" y="3568"/>
                <a:ext cx="93" cy="142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126"/>
              <p:cNvSpPr>
                <a:spLocks/>
              </p:cNvSpPr>
              <p:nvPr/>
            </p:nvSpPr>
            <p:spPr bwMode="auto">
              <a:xfrm>
                <a:off x="443" y="3377"/>
                <a:ext cx="280" cy="202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127"/>
              <p:cNvSpPr>
                <a:spLocks/>
              </p:cNvSpPr>
              <p:nvPr/>
            </p:nvSpPr>
            <p:spPr bwMode="auto">
              <a:xfrm>
                <a:off x="663" y="3375"/>
                <a:ext cx="176" cy="298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128"/>
              <p:cNvSpPr>
                <a:spLocks/>
              </p:cNvSpPr>
              <p:nvPr/>
            </p:nvSpPr>
            <p:spPr bwMode="auto">
              <a:xfrm>
                <a:off x="318" y="3380"/>
                <a:ext cx="198" cy="300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129"/>
              <p:cNvSpPr>
                <a:spLocks/>
              </p:cNvSpPr>
              <p:nvPr/>
            </p:nvSpPr>
            <p:spPr bwMode="auto">
              <a:xfrm>
                <a:off x="330" y="3576"/>
                <a:ext cx="99" cy="96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130"/>
              <p:cNvSpPr>
                <a:spLocks/>
              </p:cNvSpPr>
              <p:nvPr/>
            </p:nvSpPr>
            <p:spPr bwMode="auto">
              <a:xfrm>
                <a:off x="503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131"/>
              <p:cNvSpPr>
                <a:spLocks/>
              </p:cNvSpPr>
              <p:nvPr/>
            </p:nvSpPr>
            <p:spPr bwMode="auto">
              <a:xfrm flipH="1">
                <a:off x="575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132"/>
              <p:cNvSpPr>
                <a:spLocks/>
              </p:cNvSpPr>
              <p:nvPr/>
            </p:nvSpPr>
            <p:spPr bwMode="auto">
              <a:xfrm>
                <a:off x="583" y="3576"/>
                <a:ext cx="7" cy="372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133"/>
              <p:cNvSpPr>
                <a:spLocks/>
              </p:cNvSpPr>
              <p:nvPr/>
            </p:nvSpPr>
            <p:spPr bwMode="auto">
              <a:xfrm>
                <a:off x="579" y="3415"/>
                <a:ext cx="1" cy="149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134" descr="Коричневый мрамор"/>
              <p:cNvSpPr>
                <a:spLocks/>
              </p:cNvSpPr>
              <p:nvPr/>
            </p:nvSpPr>
            <p:spPr bwMode="auto">
              <a:xfrm>
                <a:off x="426" y="3892"/>
                <a:ext cx="340" cy="92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10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135"/>
              <p:cNvSpPr>
                <a:spLocks/>
              </p:cNvSpPr>
              <p:nvPr/>
            </p:nvSpPr>
            <p:spPr bwMode="auto">
              <a:xfrm>
                <a:off x="379" y="2928"/>
                <a:ext cx="385" cy="295"/>
              </a:xfrm>
              <a:custGeom>
                <a:avLst/>
                <a:gdLst>
                  <a:gd name="T0" fmla="*/ 378 w 400"/>
                  <a:gd name="T1" fmla="*/ 286 h 301"/>
                  <a:gd name="T2" fmla="*/ 399 w 400"/>
                  <a:gd name="T3" fmla="*/ 220 h 301"/>
                  <a:gd name="T4" fmla="*/ 384 w 400"/>
                  <a:gd name="T5" fmla="*/ 202 h 301"/>
                  <a:gd name="T6" fmla="*/ 387 w 400"/>
                  <a:gd name="T7" fmla="*/ 166 h 301"/>
                  <a:gd name="T8" fmla="*/ 360 w 400"/>
                  <a:gd name="T9" fmla="*/ 151 h 301"/>
                  <a:gd name="T10" fmla="*/ 366 w 400"/>
                  <a:gd name="T11" fmla="*/ 121 h 301"/>
                  <a:gd name="T12" fmla="*/ 351 w 400"/>
                  <a:gd name="T13" fmla="*/ 124 h 301"/>
                  <a:gd name="T14" fmla="*/ 294 w 400"/>
                  <a:gd name="T15" fmla="*/ 67 h 301"/>
                  <a:gd name="T16" fmla="*/ 267 w 400"/>
                  <a:gd name="T17" fmla="*/ 64 h 301"/>
                  <a:gd name="T18" fmla="*/ 247 w 400"/>
                  <a:gd name="T19" fmla="*/ 53 h 301"/>
                  <a:gd name="T20" fmla="*/ 261 w 400"/>
                  <a:gd name="T21" fmla="*/ 28 h 301"/>
                  <a:gd name="T22" fmla="*/ 282 w 400"/>
                  <a:gd name="T23" fmla="*/ 31 h 301"/>
                  <a:gd name="T24" fmla="*/ 264 w 400"/>
                  <a:gd name="T25" fmla="*/ 1 h 301"/>
                  <a:gd name="T26" fmla="*/ 228 w 400"/>
                  <a:gd name="T27" fmla="*/ 40 h 301"/>
                  <a:gd name="T28" fmla="*/ 219 w 400"/>
                  <a:gd name="T29" fmla="*/ 55 h 301"/>
                  <a:gd name="T30" fmla="*/ 192 w 400"/>
                  <a:gd name="T31" fmla="*/ 10 h 301"/>
                  <a:gd name="T32" fmla="*/ 186 w 400"/>
                  <a:gd name="T33" fmla="*/ 22 h 301"/>
                  <a:gd name="T34" fmla="*/ 204 w 400"/>
                  <a:gd name="T35" fmla="*/ 55 h 301"/>
                  <a:gd name="T36" fmla="*/ 162 w 400"/>
                  <a:gd name="T37" fmla="*/ 10 h 301"/>
                  <a:gd name="T38" fmla="*/ 144 w 400"/>
                  <a:gd name="T39" fmla="*/ 16 h 301"/>
                  <a:gd name="T40" fmla="*/ 120 w 400"/>
                  <a:gd name="T41" fmla="*/ 19 h 301"/>
                  <a:gd name="T42" fmla="*/ 114 w 400"/>
                  <a:gd name="T43" fmla="*/ 34 h 301"/>
                  <a:gd name="T44" fmla="*/ 147 w 400"/>
                  <a:gd name="T45" fmla="*/ 37 h 301"/>
                  <a:gd name="T46" fmla="*/ 159 w 400"/>
                  <a:gd name="T47" fmla="*/ 58 h 301"/>
                  <a:gd name="T48" fmla="*/ 126 w 400"/>
                  <a:gd name="T49" fmla="*/ 55 h 301"/>
                  <a:gd name="T50" fmla="*/ 114 w 400"/>
                  <a:gd name="T51" fmla="*/ 73 h 301"/>
                  <a:gd name="T52" fmla="*/ 93 w 400"/>
                  <a:gd name="T53" fmla="*/ 79 h 301"/>
                  <a:gd name="T54" fmla="*/ 72 w 400"/>
                  <a:gd name="T55" fmla="*/ 94 h 301"/>
                  <a:gd name="T56" fmla="*/ 54 w 400"/>
                  <a:gd name="T57" fmla="*/ 106 h 301"/>
                  <a:gd name="T58" fmla="*/ 60 w 400"/>
                  <a:gd name="T59" fmla="*/ 124 h 301"/>
                  <a:gd name="T60" fmla="*/ 45 w 400"/>
                  <a:gd name="T61" fmla="*/ 142 h 301"/>
                  <a:gd name="T62" fmla="*/ 27 w 400"/>
                  <a:gd name="T63" fmla="*/ 154 h 301"/>
                  <a:gd name="T64" fmla="*/ 12 w 400"/>
                  <a:gd name="T65" fmla="*/ 214 h 301"/>
                  <a:gd name="T66" fmla="*/ 3 w 400"/>
                  <a:gd name="T67" fmla="*/ 274 h 301"/>
                  <a:gd name="T68" fmla="*/ 33 w 400"/>
                  <a:gd name="T69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0" h="301">
                    <a:moveTo>
                      <a:pt x="378" y="286"/>
                    </a:moveTo>
                    <a:cubicBezTo>
                      <a:pt x="381" y="275"/>
                      <a:pt x="398" y="234"/>
                      <a:pt x="399" y="220"/>
                    </a:cubicBezTo>
                    <a:cubicBezTo>
                      <a:pt x="400" y="206"/>
                      <a:pt x="386" y="211"/>
                      <a:pt x="384" y="202"/>
                    </a:cubicBezTo>
                    <a:cubicBezTo>
                      <a:pt x="382" y="193"/>
                      <a:pt x="391" y="174"/>
                      <a:pt x="387" y="166"/>
                    </a:cubicBezTo>
                    <a:cubicBezTo>
                      <a:pt x="383" y="158"/>
                      <a:pt x="363" y="158"/>
                      <a:pt x="360" y="151"/>
                    </a:cubicBezTo>
                    <a:cubicBezTo>
                      <a:pt x="357" y="144"/>
                      <a:pt x="367" y="125"/>
                      <a:pt x="366" y="121"/>
                    </a:cubicBezTo>
                    <a:cubicBezTo>
                      <a:pt x="365" y="117"/>
                      <a:pt x="363" y="133"/>
                      <a:pt x="351" y="124"/>
                    </a:cubicBezTo>
                    <a:cubicBezTo>
                      <a:pt x="339" y="115"/>
                      <a:pt x="308" y="77"/>
                      <a:pt x="294" y="67"/>
                    </a:cubicBezTo>
                    <a:cubicBezTo>
                      <a:pt x="280" y="57"/>
                      <a:pt x="275" y="66"/>
                      <a:pt x="267" y="64"/>
                    </a:cubicBezTo>
                    <a:cubicBezTo>
                      <a:pt x="259" y="62"/>
                      <a:pt x="248" y="59"/>
                      <a:pt x="247" y="53"/>
                    </a:cubicBezTo>
                    <a:cubicBezTo>
                      <a:pt x="246" y="47"/>
                      <a:pt x="255" y="32"/>
                      <a:pt x="261" y="28"/>
                    </a:cubicBezTo>
                    <a:cubicBezTo>
                      <a:pt x="267" y="24"/>
                      <a:pt x="282" y="35"/>
                      <a:pt x="282" y="31"/>
                    </a:cubicBezTo>
                    <a:cubicBezTo>
                      <a:pt x="282" y="27"/>
                      <a:pt x="273" y="0"/>
                      <a:pt x="264" y="1"/>
                    </a:cubicBezTo>
                    <a:cubicBezTo>
                      <a:pt x="255" y="2"/>
                      <a:pt x="235" y="31"/>
                      <a:pt x="228" y="40"/>
                    </a:cubicBezTo>
                    <a:cubicBezTo>
                      <a:pt x="221" y="49"/>
                      <a:pt x="225" y="60"/>
                      <a:pt x="219" y="55"/>
                    </a:cubicBezTo>
                    <a:cubicBezTo>
                      <a:pt x="213" y="50"/>
                      <a:pt x="197" y="15"/>
                      <a:pt x="192" y="10"/>
                    </a:cubicBezTo>
                    <a:cubicBezTo>
                      <a:pt x="187" y="5"/>
                      <a:pt x="184" y="15"/>
                      <a:pt x="186" y="22"/>
                    </a:cubicBezTo>
                    <a:cubicBezTo>
                      <a:pt x="188" y="29"/>
                      <a:pt x="208" y="57"/>
                      <a:pt x="204" y="55"/>
                    </a:cubicBezTo>
                    <a:cubicBezTo>
                      <a:pt x="200" y="53"/>
                      <a:pt x="172" y="17"/>
                      <a:pt x="162" y="10"/>
                    </a:cubicBezTo>
                    <a:cubicBezTo>
                      <a:pt x="152" y="3"/>
                      <a:pt x="151" y="15"/>
                      <a:pt x="144" y="16"/>
                    </a:cubicBezTo>
                    <a:cubicBezTo>
                      <a:pt x="137" y="17"/>
                      <a:pt x="125" y="16"/>
                      <a:pt x="120" y="19"/>
                    </a:cubicBezTo>
                    <a:cubicBezTo>
                      <a:pt x="115" y="22"/>
                      <a:pt x="110" y="31"/>
                      <a:pt x="114" y="34"/>
                    </a:cubicBezTo>
                    <a:cubicBezTo>
                      <a:pt x="118" y="37"/>
                      <a:pt x="140" y="33"/>
                      <a:pt x="147" y="37"/>
                    </a:cubicBezTo>
                    <a:cubicBezTo>
                      <a:pt x="154" y="41"/>
                      <a:pt x="163" y="55"/>
                      <a:pt x="159" y="58"/>
                    </a:cubicBezTo>
                    <a:cubicBezTo>
                      <a:pt x="155" y="61"/>
                      <a:pt x="133" y="53"/>
                      <a:pt x="126" y="55"/>
                    </a:cubicBezTo>
                    <a:cubicBezTo>
                      <a:pt x="119" y="57"/>
                      <a:pt x="119" y="69"/>
                      <a:pt x="114" y="73"/>
                    </a:cubicBezTo>
                    <a:cubicBezTo>
                      <a:pt x="109" y="77"/>
                      <a:pt x="100" y="76"/>
                      <a:pt x="93" y="79"/>
                    </a:cubicBezTo>
                    <a:cubicBezTo>
                      <a:pt x="86" y="82"/>
                      <a:pt x="79" y="89"/>
                      <a:pt x="72" y="94"/>
                    </a:cubicBezTo>
                    <a:cubicBezTo>
                      <a:pt x="65" y="99"/>
                      <a:pt x="56" y="101"/>
                      <a:pt x="54" y="106"/>
                    </a:cubicBezTo>
                    <a:cubicBezTo>
                      <a:pt x="52" y="111"/>
                      <a:pt x="61" y="118"/>
                      <a:pt x="60" y="124"/>
                    </a:cubicBezTo>
                    <a:cubicBezTo>
                      <a:pt x="59" y="130"/>
                      <a:pt x="51" y="137"/>
                      <a:pt x="45" y="142"/>
                    </a:cubicBezTo>
                    <a:cubicBezTo>
                      <a:pt x="39" y="147"/>
                      <a:pt x="33" y="142"/>
                      <a:pt x="27" y="154"/>
                    </a:cubicBezTo>
                    <a:cubicBezTo>
                      <a:pt x="21" y="166"/>
                      <a:pt x="16" y="194"/>
                      <a:pt x="12" y="214"/>
                    </a:cubicBezTo>
                    <a:cubicBezTo>
                      <a:pt x="8" y="234"/>
                      <a:pt x="0" y="260"/>
                      <a:pt x="3" y="274"/>
                    </a:cubicBezTo>
                    <a:cubicBezTo>
                      <a:pt x="6" y="288"/>
                      <a:pt x="27" y="295"/>
                      <a:pt x="33" y="301"/>
                    </a:cubicBezTo>
                  </a:path>
                </a:pathLst>
              </a:custGeom>
              <a:gradFill rotWithShape="1">
                <a:gsLst>
                  <a:gs pos="0">
                    <a:srgbClr val="D20000"/>
                  </a:gs>
                  <a:gs pos="50000">
                    <a:srgbClr val="993300"/>
                  </a:gs>
                  <a:gs pos="100000">
                    <a:srgbClr val="D20000"/>
                  </a:gs>
                </a:gsLst>
                <a:lin ang="189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136"/>
              <p:cNvSpPr>
                <a:spLocks/>
              </p:cNvSpPr>
              <p:nvPr/>
            </p:nvSpPr>
            <p:spPr bwMode="auto">
              <a:xfrm>
                <a:off x="766" y="3636"/>
                <a:ext cx="98" cy="104"/>
              </a:xfrm>
              <a:custGeom>
                <a:avLst/>
                <a:gdLst>
                  <a:gd name="T0" fmla="*/ 66 w 99"/>
                  <a:gd name="T1" fmla="*/ 0 h 101"/>
                  <a:gd name="T2" fmla="*/ 91 w 99"/>
                  <a:gd name="T3" fmla="*/ 19 h 101"/>
                  <a:gd name="T4" fmla="*/ 97 w 99"/>
                  <a:gd name="T5" fmla="*/ 65 h 101"/>
                  <a:gd name="T6" fmla="*/ 78 w 99"/>
                  <a:gd name="T7" fmla="*/ 90 h 101"/>
                  <a:gd name="T8" fmla="*/ 36 w 99"/>
                  <a:gd name="T9" fmla="*/ 96 h 101"/>
                  <a:gd name="T10" fmla="*/ 4 w 99"/>
                  <a:gd name="T11" fmla="*/ 59 h 101"/>
                  <a:gd name="T12" fmla="*/ 12 w 99"/>
                  <a:gd name="T13" fmla="*/ 3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101">
                    <a:moveTo>
                      <a:pt x="66" y="0"/>
                    </a:moveTo>
                    <a:cubicBezTo>
                      <a:pt x="70" y="4"/>
                      <a:pt x="86" y="8"/>
                      <a:pt x="91" y="19"/>
                    </a:cubicBezTo>
                    <a:cubicBezTo>
                      <a:pt x="96" y="30"/>
                      <a:pt x="99" y="53"/>
                      <a:pt x="97" y="65"/>
                    </a:cubicBezTo>
                    <a:cubicBezTo>
                      <a:pt x="95" y="77"/>
                      <a:pt x="88" y="85"/>
                      <a:pt x="78" y="90"/>
                    </a:cubicBezTo>
                    <a:cubicBezTo>
                      <a:pt x="68" y="95"/>
                      <a:pt x="48" y="101"/>
                      <a:pt x="36" y="96"/>
                    </a:cubicBezTo>
                    <a:cubicBezTo>
                      <a:pt x="24" y="91"/>
                      <a:pt x="8" y="70"/>
                      <a:pt x="4" y="59"/>
                    </a:cubicBezTo>
                    <a:cubicBezTo>
                      <a:pt x="0" y="48"/>
                      <a:pt x="10" y="36"/>
                      <a:pt x="12" y="30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137"/>
              <p:cNvSpPr>
                <a:spLocks/>
              </p:cNvSpPr>
              <p:nvPr/>
            </p:nvSpPr>
            <p:spPr bwMode="auto">
              <a:xfrm>
                <a:off x="288" y="3622"/>
                <a:ext cx="107" cy="114"/>
              </a:xfrm>
              <a:custGeom>
                <a:avLst/>
                <a:gdLst>
                  <a:gd name="T0" fmla="*/ 48 w 108"/>
                  <a:gd name="T1" fmla="*/ 0 h 111"/>
                  <a:gd name="T2" fmla="*/ 10 w 108"/>
                  <a:gd name="T3" fmla="*/ 31 h 111"/>
                  <a:gd name="T4" fmla="*/ 4 w 108"/>
                  <a:gd name="T5" fmla="*/ 77 h 111"/>
                  <a:gd name="T6" fmla="*/ 36 w 108"/>
                  <a:gd name="T7" fmla="*/ 91 h 111"/>
                  <a:gd name="T8" fmla="*/ 65 w 108"/>
                  <a:gd name="T9" fmla="*/ 108 h 111"/>
                  <a:gd name="T10" fmla="*/ 97 w 108"/>
                  <a:gd name="T11" fmla="*/ 71 h 111"/>
                  <a:gd name="T12" fmla="*/ 108 w 108"/>
                  <a:gd name="T13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11">
                    <a:moveTo>
                      <a:pt x="48" y="0"/>
                    </a:moveTo>
                    <a:cubicBezTo>
                      <a:pt x="42" y="5"/>
                      <a:pt x="17" y="19"/>
                      <a:pt x="10" y="31"/>
                    </a:cubicBezTo>
                    <a:cubicBezTo>
                      <a:pt x="2" y="44"/>
                      <a:pt x="0" y="66"/>
                      <a:pt x="4" y="77"/>
                    </a:cubicBezTo>
                    <a:cubicBezTo>
                      <a:pt x="8" y="87"/>
                      <a:pt x="26" y="86"/>
                      <a:pt x="36" y="91"/>
                    </a:cubicBezTo>
                    <a:cubicBezTo>
                      <a:pt x="46" y="96"/>
                      <a:pt x="55" y="111"/>
                      <a:pt x="65" y="108"/>
                    </a:cubicBezTo>
                    <a:cubicBezTo>
                      <a:pt x="75" y="105"/>
                      <a:pt x="90" y="82"/>
                      <a:pt x="97" y="71"/>
                    </a:cubicBezTo>
                    <a:cubicBezTo>
                      <a:pt x="104" y="60"/>
                      <a:pt x="106" y="50"/>
                      <a:pt x="108" y="44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138"/>
              <p:cNvSpPr>
                <a:spLocks/>
              </p:cNvSpPr>
              <p:nvPr/>
            </p:nvSpPr>
            <p:spPr bwMode="auto">
              <a:xfrm>
                <a:off x="411" y="3033"/>
                <a:ext cx="332" cy="356"/>
              </a:xfrm>
              <a:custGeom>
                <a:avLst/>
                <a:gdLst>
                  <a:gd name="T0" fmla="*/ 0 w 344"/>
                  <a:gd name="T1" fmla="*/ 194 h 365"/>
                  <a:gd name="T2" fmla="*/ 6 w 344"/>
                  <a:gd name="T3" fmla="*/ 209 h 365"/>
                  <a:gd name="T4" fmla="*/ 36 w 344"/>
                  <a:gd name="T5" fmla="*/ 266 h 365"/>
                  <a:gd name="T6" fmla="*/ 87 w 344"/>
                  <a:gd name="T7" fmla="*/ 308 h 365"/>
                  <a:gd name="T8" fmla="*/ 138 w 344"/>
                  <a:gd name="T9" fmla="*/ 320 h 365"/>
                  <a:gd name="T10" fmla="*/ 144 w 344"/>
                  <a:gd name="T11" fmla="*/ 344 h 365"/>
                  <a:gd name="T12" fmla="*/ 165 w 344"/>
                  <a:gd name="T13" fmla="*/ 365 h 365"/>
                  <a:gd name="T14" fmla="*/ 192 w 344"/>
                  <a:gd name="T15" fmla="*/ 341 h 365"/>
                  <a:gd name="T16" fmla="*/ 207 w 344"/>
                  <a:gd name="T17" fmla="*/ 317 h 365"/>
                  <a:gd name="T18" fmla="*/ 255 w 344"/>
                  <a:gd name="T19" fmla="*/ 308 h 365"/>
                  <a:gd name="T20" fmla="*/ 303 w 344"/>
                  <a:gd name="T21" fmla="*/ 275 h 365"/>
                  <a:gd name="T22" fmla="*/ 342 w 344"/>
                  <a:gd name="T23" fmla="*/ 179 h 365"/>
                  <a:gd name="T24" fmla="*/ 288 w 344"/>
                  <a:gd name="T25" fmla="*/ 98 h 365"/>
                  <a:gd name="T26" fmla="*/ 256 w 344"/>
                  <a:gd name="T27" fmla="*/ 27 h 365"/>
                  <a:gd name="T28" fmla="*/ 208 w 344"/>
                  <a:gd name="T29" fmla="*/ 75 h 365"/>
                  <a:gd name="T30" fmla="*/ 198 w 344"/>
                  <a:gd name="T31" fmla="*/ 56 h 365"/>
                  <a:gd name="T32" fmla="*/ 183 w 344"/>
                  <a:gd name="T33" fmla="*/ 53 h 365"/>
                  <a:gd name="T34" fmla="*/ 112 w 344"/>
                  <a:gd name="T35" fmla="*/ 75 h 365"/>
                  <a:gd name="T36" fmla="*/ 126 w 344"/>
                  <a:gd name="T37" fmla="*/ 41 h 365"/>
                  <a:gd name="T38" fmla="*/ 114 w 344"/>
                  <a:gd name="T39" fmla="*/ 11 h 365"/>
                  <a:gd name="T40" fmla="*/ 54 w 344"/>
                  <a:gd name="T41" fmla="*/ 110 h 365"/>
                  <a:gd name="T42" fmla="*/ 60 w 344"/>
                  <a:gd name="T43" fmla="*/ 137 h 365"/>
                  <a:gd name="T44" fmla="*/ 54 w 344"/>
                  <a:gd name="T45" fmla="*/ 161 h 365"/>
                  <a:gd name="T46" fmla="*/ 36 w 344"/>
                  <a:gd name="T47" fmla="*/ 155 h 365"/>
                  <a:gd name="T48" fmla="*/ 33 w 344"/>
                  <a:gd name="T49" fmla="*/ 119 h 365"/>
                  <a:gd name="T50" fmla="*/ 12 w 344"/>
                  <a:gd name="T51" fmla="*/ 152 h 365"/>
                  <a:gd name="T52" fmla="*/ 12 w 344"/>
                  <a:gd name="T53" fmla="*/ 173 h 365"/>
                  <a:gd name="T54" fmla="*/ 9 w 344"/>
                  <a:gd name="T55" fmla="*/ 185 h 365"/>
                  <a:gd name="T56" fmla="*/ 0 w 344"/>
                  <a:gd name="T57" fmla="*/ 19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4" h="365">
                    <a:moveTo>
                      <a:pt x="0" y="194"/>
                    </a:moveTo>
                    <a:cubicBezTo>
                      <a:pt x="0" y="198"/>
                      <a:pt x="0" y="197"/>
                      <a:pt x="6" y="209"/>
                    </a:cubicBezTo>
                    <a:cubicBezTo>
                      <a:pt x="12" y="221"/>
                      <a:pt x="23" y="250"/>
                      <a:pt x="36" y="266"/>
                    </a:cubicBezTo>
                    <a:cubicBezTo>
                      <a:pt x="49" y="282"/>
                      <a:pt x="70" y="299"/>
                      <a:pt x="87" y="308"/>
                    </a:cubicBezTo>
                    <a:cubicBezTo>
                      <a:pt x="104" y="317"/>
                      <a:pt x="129" y="314"/>
                      <a:pt x="138" y="320"/>
                    </a:cubicBezTo>
                    <a:cubicBezTo>
                      <a:pt x="147" y="326"/>
                      <a:pt x="140" y="337"/>
                      <a:pt x="144" y="344"/>
                    </a:cubicBezTo>
                    <a:cubicBezTo>
                      <a:pt x="148" y="351"/>
                      <a:pt x="157" y="365"/>
                      <a:pt x="165" y="365"/>
                    </a:cubicBezTo>
                    <a:cubicBezTo>
                      <a:pt x="173" y="365"/>
                      <a:pt x="185" y="349"/>
                      <a:pt x="192" y="341"/>
                    </a:cubicBezTo>
                    <a:cubicBezTo>
                      <a:pt x="199" y="333"/>
                      <a:pt x="197" y="322"/>
                      <a:pt x="207" y="317"/>
                    </a:cubicBezTo>
                    <a:cubicBezTo>
                      <a:pt x="217" y="312"/>
                      <a:pt x="239" y="315"/>
                      <a:pt x="255" y="308"/>
                    </a:cubicBezTo>
                    <a:cubicBezTo>
                      <a:pt x="271" y="301"/>
                      <a:pt x="289" y="296"/>
                      <a:pt x="303" y="275"/>
                    </a:cubicBezTo>
                    <a:cubicBezTo>
                      <a:pt x="317" y="254"/>
                      <a:pt x="344" y="208"/>
                      <a:pt x="342" y="179"/>
                    </a:cubicBezTo>
                    <a:cubicBezTo>
                      <a:pt x="340" y="150"/>
                      <a:pt x="302" y="123"/>
                      <a:pt x="288" y="98"/>
                    </a:cubicBezTo>
                    <a:cubicBezTo>
                      <a:pt x="274" y="73"/>
                      <a:pt x="269" y="31"/>
                      <a:pt x="256" y="27"/>
                    </a:cubicBezTo>
                    <a:cubicBezTo>
                      <a:pt x="243" y="23"/>
                      <a:pt x="218" y="70"/>
                      <a:pt x="208" y="75"/>
                    </a:cubicBezTo>
                    <a:cubicBezTo>
                      <a:pt x="198" y="80"/>
                      <a:pt x="202" y="60"/>
                      <a:pt x="198" y="56"/>
                    </a:cubicBezTo>
                    <a:cubicBezTo>
                      <a:pt x="194" y="52"/>
                      <a:pt x="197" y="50"/>
                      <a:pt x="183" y="53"/>
                    </a:cubicBezTo>
                    <a:cubicBezTo>
                      <a:pt x="169" y="56"/>
                      <a:pt x="121" y="77"/>
                      <a:pt x="112" y="75"/>
                    </a:cubicBezTo>
                    <a:cubicBezTo>
                      <a:pt x="103" y="73"/>
                      <a:pt x="126" y="52"/>
                      <a:pt x="126" y="41"/>
                    </a:cubicBezTo>
                    <a:cubicBezTo>
                      <a:pt x="126" y="30"/>
                      <a:pt x="126" y="0"/>
                      <a:pt x="114" y="11"/>
                    </a:cubicBezTo>
                    <a:cubicBezTo>
                      <a:pt x="102" y="22"/>
                      <a:pt x="63" y="89"/>
                      <a:pt x="54" y="110"/>
                    </a:cubicBezTo>
                    <a:cubicBezTo>
                      <a:pt x="45" y="131"/>
                      <a:pt x="60" y="129"/>
                      <a:pt x="60" y="137"/>
                    </a:cubicBezTo>
                    <a:cubicBezTo>
                      <a:pt x="60" y="145"/>
                      <a:pt x="58" y="158"/>
                      <a:pt x="54" y="161"/>
                    </a:cubicBezTo>
                    <a:cubicBezTo>
                      <a:pt x="50" y="164"/>
                      <a:pt x="39" y="162"/>
                      <a:pt x="36" y="155"/>
                    </a:cubicBezTo>
                    <a:cubicBezTo>
                      <a:pt x="33" y="148"/>
                      <a:pt x="37" y="119"/>
                      <a:pt x="33" y="119"/>
                    </a:cubicBezTo>
                    <a:cubicBezTo>
                      <a:pt x="29" y="119"/>
                      <a:pt x="16" y="143"/>
                      <a:pt x="12" y="152"/>
                    </a:cubicBezTo>
                    <a:cubicBezTo>
                      <a:pt x="8" y="161"/>
                      <a:pt x="12" y="168"/>
                      <a:pt x="12" y="173"/>
                    </a:cubicBezTo>
                    <a:cubicBezTo>
                      <a:pt x="12" y="178"/>
                      <a:pt x="11" y="182"/>
                      <a:pt x="9" y="185"/>
                    </a:cubicBezTo>
                    <a:cubicBezTo>
                      <a:pt x="7" y="188"/>
                      <a:pt x="0" y="190"/>
                      <a:pt x="0" y="1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139"/>
              <p:cNvSpPr>
                <a:spLocks/>
              </p:cNvSpPr>
              <p:nvPr/>
            </p:nvSpPr>
            <p:spPr bwMode="auto">
              <a:xfrm>
                <a:off x="530" y="3272"/>
                <a:ext cx="109" cy="32"/>
              </a:xfrm>
              <a:custGeom>
                <a:avLst/>
                <a:gdLst>
                  <a:gd name="T0" fmla="*/ 0 w 114"/>
                  <a:gd name="T1" fmla="*/ 0 h 32"/>
                  <a:gd name="T2" fmla="*/ 39 w 114"/>
                  <a:gd name="T3" fmla="*/ 27 h 32"/>
                  <a:gd name="T4" fmla="*/ 60 w 114"/>
                  <a:gd name="T5" fmla="*/ 30 h 32"/>
                  <a:gd name="T6" fmla="*/ 81 w 114"/>
                  <a:gd name="T7" fmla="*/ 27 h 32"/>
                  <a:gd name="T8" fmla="*/ 114 w 114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">
                    <a:moveTo>
                      <a:pt x="0" y="0"/>
                    </a:moveTo>
                    <a:cubicBezTo>
                      <a:pt x="7" y="4"/>
                      <a:pt x="29" y="22"/>
                      <a:pt x="39" y="27"/>
                    </a:cubicBezTo>
                    <a:cubicBezTo>
                      <a:pt x="49" y="32"/>
                      <a:pt x="53" y="30"/>
                      <a:pt x="60" y="30"/>
                    </a:cubicBezTo>
                    <a:cubicBezTo>
                      <a:pt x="67" y="30"/>
                      <a:pt x="72" y="32"/>
                      <a:pt x="81" y="27"/>
                    </a:cubicBezTo>
                    <a:cubicBezTo>
                      <a:pt x="90" y="22"/>
                      <a:pt x="107" y="8"/>
                      <a:pt x="114" y="3"/>
                    </a:cubicBezTo>
                  </a:path>
                </a:pathLst>
              </a:custGeom>
              <a:noFill/>
              <a:ln w="12700" cmpd="sng">
                <a:solidFill>
                  <a:srgbClr val="D20000"/>
                </a:solidFill>
                <a:round/>
                <a:headEnd type="non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140"/>
              <p:cNvSpPr>
                <a:spLocks/>
              </p:cNvSpPr>
              <p:nvPr/>
            </p:nvSpPr>
            <p:spPr bwMode="auto">
              <a:xfrm>
                <a:off x="566" y="3283"/>
                <a:ext cx="45" cy="10"/>
              </a:xfrm>
              <a:custGeom>
                <a:avLst/>
                <a:gdLst>
                  <a:gd name="T0" fmla="*/ 0 w 45"/>
                  <a:gd name="T1" fmla="*/ 10 h 10"/>
                  <a:gd name="T2" fmla="*/ 10 w 45"/>
                  <a:gd name="T3" fmla="*/ 1 h 10"/>
                  <a:gd name="T4" fmla="*/ 25 w 45"/>
                  <a:gd name="T5" fmla="*/ 4 h 10"/>
                  <a:gd name="T6" fmla="*/ 36 w 45"/>
                  <a:gd name="T7" fmla="*/ 1 h 10"/>
                  <a:gd name="T8" fmla="*/ 45 w 45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0">
                    <a:moveTo>
                      <a:pt x="0" y="10"/>
                    </a:moveTo>
                    <a:cubicBezTo>
                      <a:pt x="2" y="8"/>
                      <a:pt x="6" y="2"/>
                      <a:pt x="10" y="1"/>
                    </a:cubicBezTo>
                    <a:cubicBezTo>
                      <a:pt x="14" y="0"/>
                      <a:pt x="21" y="4"/>
                      <a:pt x="25" y="4"/>
                    </a:cubicBezTo>
                    <a:cubicBezTo>
                      <a:pt x="29" y="4"/>
                      <a:pt x="33" y="0"/>
                      <a:pt x="36" y="1"/>
                    </a:cubicBezTo>
                    <a:cubicBezTo>
                      <a:pt x="39" y="2"/>
                      <a:pt x="43" y="8"/>
                      <a:pt x="45" y="10"/>
                    </a:cubicBez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141"/>
              <p:cNvSpPr>
                <a:spLocks/>
              </p:cNvSpPr>
              <p:nvPr/>
            </p:nvSpPr>
            <p:spPr bwMode="auto">
              <a:xfrm>
                <a:off x="513" y="3157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142"/>
              <p:cNvSpPr>
                <a:spLocks/>
              </p:cNvSpPr>
              <p:nvPr/>
            </p:nvSpPr>
            <p:spPr bwMode="auto">
              <a:xfrm>
                <a:off x="533" y="3187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143"/>
              <p:cNvSpPr>
                <a:spLocks/>
              </p:cNvSpPr>
              <p:nvPr/>
            </p:nvSpPr>
            <p:spPr bwMode="auto">
              <a:xfrm>
                <a:off x="512" y="3165"/>
                <a:ext cx="62" cy="36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144"/>
              <p:cNvSpPr>
                <a:spLocks/>
              </p:cNvSpPr>
              <p:nvPr/>
            </p:nvSpPr>
            <p:spPr bwMode="auto">
              <a:xfrm flipH="1">
                <a:off x="611" y="3153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145"/>
              <p:cNvSpPr>
                <a:spLocks/>
              </p:cNvSpPr>
              <p:nvPr/>
            </p:nvSpPr>
            <p:spPr bwMode="auto">
              <a:xfrm flipH="1">
                <a:off x="626" y="3183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146"/>
              <p:cNvSpPr>
                <a:spLocks/>
              </p:cNvSpPr>
              <p:nvPr/>
            </p:nvSpPr>
            <p:spPr bwMode="auto">
              <a:xfrm flipH="1">
                <a:off x="611" y="3162"/>
                <a:ext cx="62" cy="35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147"/>
              <p:cNvSpPr>
                <a:spLocks/>
              </p:cNvSpPr>
              <p:nvPr/>
            </p:nvSpPr>
            <p:spPr bwMode="auto">
              <a:xfrm>
                <a:off x="592" y="3126"/>
                <a:ext cx="99" cy="105"/>
              </a:xfrm>
              <a:custGeom>
                <a:avLst/>
                <a:gdLst>
                  <a:gd name="T0" fmla="*/ 4 w 102"/>
                  <a:gd name="T1" fmla="*/ 35 h 107"/>
                  <a:gd name="T2" fmla="*/ 37 w 102"/>
                  <a:gd name="T3" fmla="*/ 5 h 107"/>
                  <a:gd name="T4" fmla="*/ 67 w 102"/>
                  <a:gd name="T5" fmla="*/ 5 h 107"/>
                  <a:gd name="T6" fmla="*/ 97 w 102"/>
                  <a:gd name="T7" fmla="*/ 35 h 107"/>
                  <a:gd name="T8" fmla="*/ 97 w 102"/>
                  <a:gd name="T9" fmla="*/ 68 h 107"/>
                  <a:gd name="T10" fmla="*/ 70 w 102"/>
                  <a:gd name="T11" fmla="*/ 101 h 107"/>
                  <a:gd name="T12" fmla="*/ 40 w 102"/>
                  <a:gd name="T13" fmla="*/ 104 h 107"/>
                  <a:gd name="T14" fmla="*/ 13 w 102"/>
                  <a:gd name="T15" fmla="*/ 92 h 107"/>
                  <a:gd name="T16" fmla="*/ 1 w 102"/>
                  <a:gd name="T17" fmla="*/ 65 h 107"/>
                  <a:gd name="T18" fmla="*/ 4 w 102"/>
                  <a:gd name="T19" fmla="*/ 3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7">
                    <a:moveTo>
                      <a:pt x="4" y="35"/>
                    </a:moveTo>
                    <a:cubicBezTo>
                      <a:pt x="9" y="25"/>
                      <a:pt x="27" y="10"/>
                      <a:pt x="37" y="5"/>
                    </a:cubicBezTo>
                    <a:cubicBezTo>
                      <a:pt x="47" y="0"/>
                      <a:pt x="57" y="0"/>
                      <a:pt x="67" y="5"/>
                    </a:cubicBezTo>
                    <a:cubicBezTo>
                      <a:pt x="77" y="10"/>
                      <a:pt x="92" y="25"/>
                      <a:pt x="97" y="35"/>
                    </a:cubicBezTo>
                    <a:cubicBezTo>
                      <a:pt x="102" y="45"/>
                      <a:pt x="101" y="57"/>
                      <a:pt x="97" y="68"/>
                    </a:cubicBezTo>
                    <a:cubicBezTo>
                      <a:pt x="93" y="79"/>
                      <a:pt x="79" y="95"/>
                      <a:pt x="70" y="101"/>
                    </a:cubicBezTo>
                    <a:cubicBezTo>
                      <a:pt x="61" y="107"/>
                      <a:pt x="49" y="105"/>
                      <a:pt x="40" y="104"/>
                    </a:cubicBezTo>
                    <a:cubicBezTo>
                      <a:pt x="31" y="103"/>
                      <a:pt x="19" y="98"/>
                      <a:pt x="13" y="92"/>
                    </a:cubicBezTo>
                    <a:cubicBezTo>
                      <a:pt x="7" y="86"/>
                      <a:pt x="2" y="74"/>
                      <a:pt x="1" y="65"/>
                    </a:cubicBezTo>
                    <a:cubicBezTo>
                      <a:pt x="0" y="56"/>
                      <a:pt x="4" y="41"/>
                      <a:pt x="4" y="35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148"/>
              <p:cNvSpPr>
                <a:spLocks/>
              </p:cNvSpPr>
              <p:nvPr/>
            </p:nvSpPr>
            <p:spPr bwMode="auto">
              <a:xfrm>
                <a:off x="491" y="3132"/>
                <a:ext cx="99" cy="103"/>
              </a:xfrm>
              <a:custGeom>
                <a:avLst/>
                <a:gdLst>
                  <a:gd name="T0" fmla="*/ 1 w 99"/>
                  <a:gd name="T1" fmla="*/ 31 h 103"/>
                  <a:gd name="T2" fmla="*/ 27 w 99"/>
                  <a:gd name="T3" fmla="*/ 8 h 103"/>
                  <a:gd name="T4" fmla="*/ 70 w 99"/>
                  <a:gd name="T5" fmla="*/ 5 h 103"/>
                  <a:gd name="T6" fmla="*/ 96 w 99"/>
                  <a:gd name="T7" fmla="*/ 37 h 103"/>
                  <a:gd name="T8" fmla="*/ 90 w 99"/>
                  <a:gd name="T9" fmla="*/ 73 h 103"/>
                  <a:gd name="T10" fmla="*/ 70 w 99"/>
                  <a:gd name="T11" fmla="*/ 96 h 103"/>
                  <a:gd name="T12" fmla="*/ 58 w 99"/>
                  <a:gd name="T13" fmla="*/ 101 h 103"/>
                  <a:gd name="T14" fmla="*/ 30 w 99"/>
                  <a:gd name="T15" fmla="*/ 99 h 103"/>
                  <a:gd name="T16" fmla="*/ 7 w 99"/>
                  <a:gd name="T17" fmla="*/ 78 h 103"/>
                  <a:gd name="T18" fmla="*/ 1 w 99"/>
                  <a:gd name="T19" fmla="*/ 59 h 103"/>
                  <a:gd name="T20" fmla="*/ 1 w 99"/>
                  <a:gd name="T21" fmla="*/ 3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03">
                    <a:moveTo>
                      <a:pt x="1" y="31"/>
                    </a:moveTo>
                    <a:cubicBezTo>
                      <a:pt x="5" y="23"/>
                      <a:pt x="15" y="12"/>
                      <a:pt x="27" y="8"/>
                    </a:cubicBezTo>
                    <a:cubicBezTo>
                      <a:pt x="38" y="4"/>
                      <a:pt x="59" y="0"/>
                      <a:pt x="70" y="5"/>
                    </a:cubicBezTo>
                    <a:cubicBezTo>
                      <a:pt x="82" y="10"/>
                      <a:pt x="93" y="26"/>
                      <a:pt x="96" y="37"/>
                    </a:cubicBezTo>
                    <a:cubicBezTo>
                      <a:pt x="99" y="48"/>
                      <a:pt x="94" y="63"/>
                      <a:pt x="90" y="73"/>
                    </a:cubicBezTo>
                    <a:cubicBezTo>
                      <a:pt x="87" y="82"/>
                      <a:pt x="75" y="91"/>
                      <a:pt x="70" y="96"/>
                    </a:cubicBezTo>
                    <a:cubicBezTo>
                      <a:pt x="65" y="101"/>
                      <a:pt x="65" y="100"/>
                      <a:pt x="58" y="101"/>
                    </a:cubicBezTo>
                    <a:cubicBezTo>
                      <a:pt x="51" y="102"/>
                      <a:pt x="38" y="103"/>
                      <a:pt x="30" y="99"/>
                    </a:cubicBezTo>
                    <a:cubicBezTo>
                      <a:pt x="22" y="95"/>
                      <a:pt x="12" y="85"/>
                      <a:pt x="7" y="78"/>
                    </a:cubicBezTo>
                    <a:cubicBezTo>
                      <a:pt x="2" y="71"/>
                      <a:pt x="2" y="67"/>
                      <a:pt x="1" y="59"/>
                    </a:cubicBezTo>
                    <a:cubicBezTo>
                      <a:pt x="0" y="51"/>
                      <a:pt x="1" y="37"/>
                      <a:pt x="1" y="31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149"/>
              <p:cNvSpPr>
                <a:spLocks/>
              </p:cNvSpPr>
              <p:nvPr/>
            </p:nvSpPr>
            <p:spPr bwMode="auto">
              <a:xfrm>
                <a:off x="637" y="3213"/>
                <a:ext cx="67" cy="80"/>
              </a:xfrm>
              <a:custGeom>
                <a:avLst/>
                <a:gdLst>
                  <a:gd name="T0" fmla="*/ 60 w 70"/>
                  <a:gd name="T1" fmla="*/ 6 h 82"/>
                  <a:gd name="T2" fmla="*/ 63 w 70"/>
                  <a:gd name="T3" fmla="*/ 39 h 82"/>
                  <a:gd name="T4" fmla="*/ 43 w 70"/>
                  <a:gd name="T5" fmla="*/ 81 h 82"/>
                  <a:gd name="T6" fmla="*/ 3 w 70"/>
                  <a:gd name="T7" fmla="*/ 30 h 82"/>
                  <a:gd name="T8" fmla="*/ 60 w 70"/>
                  <a:gd name="T9" fmla="*/ 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60" y="6"/>
                    </a:moveTo>
                    <a:cubicBezTo>
                      <a:pt x="70" y="8"/>
                      <a:pt x="66" y="27"/>
                      <a:pt x="63" y="39"/>
                    </a:cubicBezTo>
                    <a:cubicBezTo>
                      <a:pt x="60" y="51"/>
                      <a:pt x="53" y="82"/>
                      <a:pt x="43" y="81"/>
                    </a:cubicBezTo>
                    <a:cubicBezTo>
                      <a:pt x="33" y="80"/>
                      <a:pt x="0" y="42"/>
                      <a:pt x="3" y="30"/>
                    </a:cubicBezTo>
                    <a:cubicBezTo>
                      <a:pt x="6" y="18"/>
                      <a:pt x="50" y="0"/>
                      <a:pt x="60" y="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150"/>
              <p:cNvSpPr>
                <a:spLocks/>
              </p:cNvSpPr>
              <p:nvPr/>
            </p:nvSpPr>
            <p:spPr bwMode="auto">
              <a:xfrm>
                <a:off x="468" y="3219"/>
                <a:ext cx="75" cy="67"/>
              </a:xfrm>
              <a:custGeom>
                <a:avLst/>
                <a:gdLst>
                  <a:gd name="T0" fmla="*/ 0 w 75"/>
                  <a:gd name="T1" fmla="*/ 26 h 67"/>
                  <a:gd name="T2" fmla="*/ 12 w 75"/>
                  <a:gd name="T3" fmla="*/ 53 h 67"/>
                  <a:gd name="T4" fmla="*/ 42 w 75"/>
                  <a:gd name="T5" fmla="*/ 56 h 67"/>
                  <a:gd name="T6" fmla="*/ 54 w 75"/>
                  <a:gd name="T7" fmla="*/ 62 h 67"/>
                  <a:gd name="T8" fmla="*/ 72 w 75"/>
                  <a:gd name="T9" fmla="*/ 26 h 67"/>
                  <a:gd name="T10" fmla="*/ 36 w 75"/>
                  <a:gd name="T11" fmla="*/ 14 h 67"/>
                  <a:gd name="T12" fmla="*/ 15 w 75"/>
                  <a:gd name="T13" fmla="*/ 2 h 67"/>
                  <a:gd name="T14" fmla="*/ 0 w 75"/>
                  <a:gd name="T15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67">
                    <a:moveTo>
                      <a:pt x="0" y="26"/>
                    </a:moveTo>
                    <a:cubicBezTo>
                      <a:pt x="0" y="34"/>
                      <a:pt x="5" y="48"/>
                      <a:pt x="12" y="53"/>
                    </a:cubicBezTo>
                    <a:cubicBezTo>
                      <a:pt x="19" y="58"/>
                      <a:pt x="35" y="55"/>
                      <a:pt x="42" y="56"/>
                    </a:cubicBezTo>
                    <a:cubicBezTo>
                      <a:pt x="49" y="57"/>
                      <a:pt x="49" y="67"/>
                      <a:pt x="54" y="62"/>
                    </a:cubicBezTo>
                    <a:cubicBezTo>
                      <a:pt x="59" y="57"/>
                      <a:pt x="75" y="34"/>
                      <a:pt x="72" y="26"/>
                    </a:cubicBezTo>
                    <a:cubicBezTo>
                      <a:pt x="69" y="18"/>
                      <a:pt x="45" y="18"/>
                      <a:pt x="36" y="14"/>
                    </a:cubicBezTo>
                    <a:cubicBezTo>
                      <a:pt x="27" y="10"/>
                      <a:pt x="21" y="0"/>
                      <a:pt x="15" y="2"/>
                    </a:cubicBezTo>
                    <a:cubicBezTo>
                      <a:pt x="9" y="4"/>
                      <a:pt x="3" y="21"/>
                      <a:pt x="0" y="2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151"/>
              <p:cNvSpPr>
                <a:spLocks/>
              </p:cNvSpPr>
              <p:nvPr/>
            </p:nvSpPr>
            <p:spPr bwMode="auto">
              <a:xfrm>
                <a:off x="754" y="3568"/>
                <a:ext cx="89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4" name="Freeform 152"/>
            <p:cNvSpPr>
              <a:spLocks/>
            </p:cNvSpPr>
            <p:nvPr/>
          </p:nvSpPr>
          <p:spPr bwMode="auto">
            <a:xfrm>
              <a:off x="570" y="3232"/>
              <a:ext cx="39" cy="15"/>
            </a:xfrm>
            <a:custGeom>
              <a:avLst/>
              <a:gdLst>
                <a:gd name="T0" fmla="*/ 0 w 39"/>
                <a:gd name="T1" fmla="*/ 10 h 15"/>
                <a:gd name="T2" fmla="*/ 6 w 39"/>
                <a:gd name="T3" fmla="*/ 13 h 15"/>
                <a:gd name="T4" fmla="*/ 18 w 39"/>
                <a:gd name="T5" fmla="*/ 0 h 15"/>
                <a:gd name="T6" fmla="*/ 30 w 39"/>
                <a:gd name="T7" fmla="*/ 13 h 15"/>
                <a:gd name="T8" fmla="*/ 39 w 39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">
                  <a:moveTo>
                    <a:pt x="0" y="10"/>
                  </a:moveTo>
                  <a:cubicBezTo>
                    <a:pt x="1" y="10"/>
                    <a:pt x="3" y="15"/>
                    <a:pt x="6" y="13"/>
                  </a:cubicBezTo>
                  <a:cubicBezTo>
                    <a:pt x="9" y="11"/>
                    <a:pt x="14" y="0"/>
                    <a:pt x="18" y="0"/>
                  </a:cubicBezTo>
                  <a:cubicBezTo>
                    <a:pt x="22" y="0"/>
                    <a:pt x="27" y="11"/>
                    <a:pt x="30" y="13"/>
                  </a:cubicBezTo>
                  <a:cubicBezTo>
                    <a:pt x="33" y="15"/>
                    <a:pt x="37" y="11"/>
                    <a:pt x="39" y="1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6" name="Group 83"/>
          <p:cNvGrpSpPr>
            <a:grpSpLocks/>
          </p:cNvGrpSpPr>
          <p:nvPr/>
        </p:nvGrpSpPr>
        <p:grpSpPr bwMode="auto">
          <a:xfrm>
            <a:off x="1327989" y="2467254"/>
            <a:ext cx="720725" cy="1439863"/>
            <a:chOff x="768" y="48"/>
            <a:chExt cx="581" cy="1050"/>
          </a:xfrm>
        </p:grpSpPr>
        <p:grpSp>
          <p:nvGrpSpPr>
            <p:cNvPr id="97" name="Group 84"/>
            <p:cNvGrpSpPr>
              <a:grpSpLocks/>
            </p:cNvGrpSpPr>
            <p:nvPr/>
          </p:nvGrpSpPr>
          <p:grpSpPr bwMode="auto">
            <a:xfrm>
              <a:off x="768" y="48"/>
              <a:ext cx="581" cy="1050"/>
              <a:chOff x="1680" y="1488"/>
              <a:chExt cx="581" cy="1050"/>
            </a:xfrm>
          </p:grpSpPr>
          <p:sp>
            <p:nvSpPr>
              <p:cNvPr id="99" name="Freeform 85"/>
              <p:cNvSpPr>
                <a:spLocks/>
              </p:cNvSpPr>
              <p:nvPr/>
            </p:nvSpPr>
            <p:spPr bwMode="auto">
              <a:xfrm>
                <a:off x="1971" y="2252"/>
                <a:ext cx="0" cy="241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86"/>
              <p:cNvSpPr>
                <a:spLocks/>
              </p:cNvSpPr>
              <p:nvPr/>
            </p:nvSpPr>
            <p:spPr bwMode="auto">
              <a:xfrm>
                <a:off x="1768" y="2105"/>
                <a:ext cx="406" cy="399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CC"/>
                  </a:gs>
                  <a:gs pos="50000">
                    <a:srgbClr val="000099"/>
                  </a:gs>
                  <a:gs pos="100000">
                    <a:srgbClr val="0066CC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87"/>
              <p:cNvSpPr>
                <a:spLocks/>
              </p:cNvSpPr>
              <p:nvPr/>
            </p:nvSpPr>
            <p:spPr bwMode="auto">
              <a:xfrm>
                <a:off x="1962" y="2112"/>
                <a:ext cx="41" cy="136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88"/>
              <p:cNvSpPr>
                <a:spLocks/>
              </p:cNvSpPr>
              <p:nvPr/>
            </p:nvSpPr>
            <p:spPr bwMode="auto">
              <a:xfrm>
                <a:off x="2040" y="2108"/>
                <a:ext cx="111" cy="136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89"/>
              <p:cNvSpPr>
                <a:spLocks/>
              </p:cNvSpPr>
              <p:nvPr/>
            </p:nvSpPr>
            <p:spPr bwMode="auto">
              <a:xfrm>
                <a:off x="1800" y="2105"/>
                <a:ext cx="90" cy="143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90"/>
              <p:cNvSpPr>
                <a:spLocks/>
              </p:cNvSpPr>
              <p:nvPr/>
            </p:nvSpPr>
            <p:spPr bwMode="auto">
              <a:xfrm>
                <a:off x="1831" y="1912"/>
                <a:ext cx="272" cy="203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91"/>
              <p:cNvSpPr>
                <a:spLocks/>
              </p:cNvSpPr>
              <p:nvPr/>
            </p:nvSpPr>
            <p:spPr bwMode="auto">
              <a:xfrm>
                <a:off x="2045" y="1910"/>
                <a:ext cx="171" cy="301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92"/>
              <p:cNvSpPr>
                <a:spLocks/>
              </p:cNvSpPr>
              <p:nvPr/>
            </p:nvSpPr>
            <p:spPr bwMode="auto">
              <a:xfrm>
                <a:off x="2133" y="2105"/>
                <a:ext cx="87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93"/>
              <p:cNvSpPr>
                <a:spLocks/>
              </p:cNvSpPr>
              <p:nvPr/>
            </p:nvSpPr>
            <p:spPr bwMode="auto">
              <a:xfrm>
                <a:off x="1709" y="1914"/>
                <a:ext cx="193" cy="304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94"/>
              <p:cNvSpPr>
                <a:spLocks/>
              </p:cNvSpPr>
              <p:nvPr/>
            </p:nvSpPr>
            <p:spPr bwMode="auto">
              <a:xfrm>
                <a:off x="1721" y="2112"/>
                <a:ext cx="97" cy="98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95"/>
              <p:cNvSpPr>
                <a:spLocks/>
              </p:cNvSpPr>
              <p:nvPr/>
            </p:nvSpPr>
            <p:spPr bwMode="auto">
              <a:xfrm>
                <a:off x="1889" y="1886"/>
                <a:ext cx="73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96"/>
              <p:cNvSpPr>
                <a:spLocks/>
              </p:cNvSpPr>
              <p:nvPr/>
            </p:nvSpPr>
            <p:spPr bwMode="auto">
              <a:xfrm flipH="1">
                <a:off x="1962" y="1886"/>
                <a:ext cx="72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97"/>
              <p:cNvSpPr>
                <a:spLocks/>
              </p:cNvSpPr>
              <p:nvPr/>
            </p:nvSpPr>
            <p:spPr bwMode="auto">
              <a:xfrm>
                <a:off x="1968" y="2112"/>
                <a:ext cx="6" cy="376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98"/>
              <p:cNvSpPr>
                <a:spLocks/>
              </p:cNvSpPr>
              <p:nvPr/>
            </p:nvSpPr>
            <p:spPr bwMode="auto">
              <a:xfrm>
                <a:off x="1964" y="1950"/>
                <a:ext cx="1" cy="150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99" descr="Коричневый мрамор"/>
              <p:cNvSpPr>
                <a:spLocks/>
              </p:cNvSpPr>
              <p:nvPr/>
            </p:nvSpPr>
            <p:spPr bwMode="auto">
              <a:xfrm>
                <a:off x="1809" y="2448"/>
                <a:ext cx="341" cy="90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10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4" name="Group 100"/>
              <p:cNvGrpSpPr>
                <a:grpSpLocks/>
              </p:cNvGrpSpPr>
              <p:nvPr/>
            </p:nvGrpSpPr>
            <p:grpSpPr bwMode="auto">
              <a:xfrm>
                <a:off x="1680" y="1488"/>
                <a:ext cx="581" cy="789"/>
                <a:chOff x="1680" y="1488"/>
                <a:chExt cx="581" cy="789"/>
              </a:xfrm>
            </p:grpSpPr>
            <p:sp>
              <p:nvSpPr>
                <p:cNvPr id="115" name="Freeform 101"/>
                <p:cNvSpPr>
                  <a:spLocks/>
                </p:cNvSpPr>
                <p:nvPr/>
              </p:nvSpPr>
              <p:spPr bwMode="auto">
                <a:xfrm>
                  <a:off x="1771" y="1488"/>
                  <a:ext cx="387" cy="287"/>
                </a:xfrm>
                <a:custGeom>
                  <a:avLst/>
                  <a:gdLst>
                    <a:gd name="T0" fmla="*/ 378 w 400"/>
                    <a:gd name="T1" fmla="*/ 286 h 301"/>
                    <a:gd name="T2" fmla="*/ 399 w 400"/>
                    <a:gd name="T3" fmla="*/ 220 h 301"/>
                    <a:gd name="T4" fmla="*/ 384 w 400"/>
                    <a:gd name="T5" fmla="*/ 202 h 301"/>
                    <a:gd name="T6" fmla="*/ 387 w 400"/>
                    <a:gd name="T7" fmla="*/ 166 h 301"/>
                    <a:gd name="T8" fmla="*/ 360 w 400"/>
                    <a:gd name="T9" fmla="*/ 151 h 301"/>
                    <a:gd name="T10" fmla="*/ 366 w 400"/>
                    <a:gd name="T11" fmla="*/ 121 h 301"/>
                    <a:gd name="T12" fmla="*/ 351 w 400"/>
                    <a:gd name="T13" fmla="*/ 124 h 301"/>
                    <a:gd name="T14" fmla="*/ 294 w 400"/>
                    <a:gd name="T15" fmla="*/ 67 h 301"/>
                    <a:gd name="T16" fmla="*/ 267 w 400"/>
                    <a:gd name="T17" fmla="*/ 64 h 301"/>
                    <a:gd name="T18" fmla="*/ 247 w 400"/>
                    <a:gd name="T19" fmla="*/ 53 h 301"/>
                    <a:gd name="T20" fmla="*/ 261 w 400"/>
                    <a:gd name="T21" fmla="*/ 28 h 301"/>
                    <a:gd name="T22" fmla="*/ 282 w 400"/>
                    <a:gd name="T23" fmla="*/ 31 h 301"/>
                    <a:gd name="T24" fmla="*/ 264 w 400"/>
                    <a:gd name="T25" fmla="*/ 1 h 301"/>
                    <a:gd name="T26" fmla="*/ 228 w 400"/>
                    <a:gd name="T27" fmla="*/ 40 h 301"/>
                    <a:gd name="T28" fmla="*/ 219 w 400"/>
                    <a:gd name="T29" fmla="*/ 55 h 301"/>
                    <a:gd name="T30" fmla="*/ 192 w 400"/>
                    <a:gd name="T31" fmla="*/ 10 h 301"/>
                    <a:gd name="T32" fmla="*/ 186 w 400"/>
                    <a:gd name="T33" fmla="*/ 22 h 301"/>
                    <a:gd name="T34" fmla="*/ 204 w 400"/>
                    <a:gd name="T35" fmla="*/ 55 h 301"/>
                    <a:gd name="T36" fmla="*/ 162 w 400"/>
                    <a:gd name="T37" fmla="*/ 10 h 301"/>
                    <a:gd name="T38" fmla="*/ 144 w 400"/>
                    <a:gd name="T39" fmla="*/ 16 h 301"/>
                    <a:gd name="T40" fmla="*/ 120 w 400"/>
                    <a:gd name="T41" fmla="*/ 19 h 301"/>
                    <a:gd name="T42" fmla="*/ 114 w 400"/>
                    <a:gd name="T43" fmla="*/ 34 h 301"/>
                    <a:gd name="T44" fmla="*/ 147 w 400"/>
                    <a:gd name="T45" fmla="*/ 37 h 301"/>
                    <a:gd name="T46" fmla="*/ 159 w 400"/>
                    <a:gd name="T47" fmla="*/ 58 h 301"/>
                    <a:gd name="T48" fmla="*/ 126 w 400"/>
                    <a:gd name="T49" fmla="*/ 55 h 301"/>
                    <a:gd name="T50" fmla="*/ 114 w 400"/>
                    <a:gd name="T51" fmla="*/ 73 h 301"/>
                    <a:gd name="T52" fmla="*/ 93 w 400"/>
                    <a:gd name="T53" fmla="*/ 79 h 301"/>
                    <a:gd name="T54" fmla="*/ 72 w 400"/>
                    <a:gd name="T55" fmla="*/ 94 h 301"/>
                    <a:gd name="T56" fmla="*/ 54 w 400"/>
                    <a:gd name="T57" fmla="*/ 106 h 301"/>
                    <a:gd name="T58" fmla="*/ 60 w 400"/>
                    <a:gd name="T59" fmla="*/ 124 h 301"/>
                    <a:gd name="T60" fmla="*/ 45 w 400"/>
                    <a:gd name="T61" fmla="*/ 142 h 301"/>
                    <a:gd name="T62" fmla="*/ 27 w 400"/>
                    <a:gd name="T63" fmla="*/ 154 h 301"/>
                    <a:gd name="T64" fmla="*/ 12 w 400"/>
                    <a:gd name="T65" fmla="*/ 214 h 301"/>
                    <a:gd name="T66" fmla="*/ 3 w 400"/>
                    <a:gd name="T67" fmla="*/ 274 h 301"/>
                    <a:gd name="T68" fmla="*/ 33 w 400"/>
                    <a:gd name="T69" fmla="*/ 301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00" h="301">
                      <a:moveTo>
                        <a:pt x="378" y="286"/>
                      </a:moveTo>
                      <a:cubicBezTo>
                        <a:pt x="381" y="275"/>
                        <a:pt x="398" y="234"/>
                        <a:pt x="399" y="220"/>
                      </a:cubicBezTo>
                      <a:cubicBezTo>
                        <a:pt x="400" y="206"/>
                        <a:pt x="386" y="211"/>
                        <a:pt x="384" y="202"/>
                      </a:cubicBezTo>
                      <a:cubicBezTo>
                        <a:pt x="382" y="193"/>
                        <a:pt x="391" y="174"/>
                        <a:pt x="387" y="166"/>
                      </a:cubicBezTo>
                      <a:cubicBezTo>
                        <a:pt x="383" y="158"/>
                        <a:pt x="363" y="158"/>
                        <a:pt x="360" y="151"/>
                      </a:cubicBezTo>
                      <a:cubicBezTo>
                        <a:pt x="357" y="144"/>
                        <a:pt x="367" y="125"/>
                        <a:pt x="366" y="121"/>
                      </a:cubicBezTo>
                      <a:cubicBezTo>
                        <a:pt x="365" y="117"/>
                        <a:pt x="363" y="133"/>
                        <a:pt x="351" y="124"/>
                      </a:cubicBezTo>
                      <a:cubicBezTo>
                        <a:pt x="339" y="115"/>
                        <a:pt x="308" y="77"/>
                        <a:pt x="294" y="67"/>
                      </a:cubicBezTo>
                      <a:cubicBezTo>
                        <a:pt x="280" y="57"/>
                        <a:pt x="275" y="66"/>
                        <a:pt x="267" y="64"/>
                      </a:cubicBezTo>
                      <a:cubicBezTo>
                        <a:pt x="259" y="62"/>
                        <a:pt x="248" y="59"/>
                        <a:pt x="247" y="53"/>
                      </a:cubicBezTo>
                      <a:cubicBezTo>
                        <a:pt x="246" y="47"/>
                        <a:pt x="255" y="32"/>
                        <a:pt x="261" y="28"/>
                      </a:cubicBezTo>
                      <a:cubicBezTo>
                        <a:pt x="267" y="24"/>
                        <a:pt x="282" y="35"/>
                        <a:pt x="282" y="31"/>
                      </a:cubicBezTo>
                      <a:cubicBezTo>
                        <a:pt x="282" y="27"/>
                        <a:pt x="273" y="0"/>
                        <a:pt x="264" y="1"/>
                      </a:cubicBezTo>
                      <a:cubicBezTo>
                        <a:pt x="255" y="2"/>
                        <a:pt x="235" y="31"/>
                        <a:pt x="228" y="40"/>
                      </a:cubicBezTo>
                      <a:cubicBezTo>
                        <a:pt x="221" y="49"/>
                        <a:pt x="225" y="60"/>
                        <a:pt x="219" y="55"/>
                      </a:cubicBezTo>
                      <a:cubicBezTo>
                        <a:pt x="213" y="50"/>
                        <a:pt x="197" y="15"/>
                        <a:pt x="192" y="10"/>
                      </a:cubicBezTo>
                      <a:cubicBezTo>
                        <a:pt x="187" y="5"/>
                        <a:pt x="184" y="15"/>
                        <a:pt x="186" y="22"/>
                      </a:cubicBezTo>
                      <a:cubicBezTo>
                        <a:pt x="188" y="29"/>
                        <a:pt x="208" y="57"/>
                        <a:pt x="204" y="55"/>
                      </a:cubicBezTo>
                      <a:cubicBezTo>
                        <a:pt x="200" y="53"/>
                        <a:pt x="172" y="17"/>
                        <a:pt x="162" y="10"/>
                      </a:cubicBezTo>
                      <a:cubicBezTo>
                        <a:pt x="152" y="3"/>
                        <a:pt x="151" y="15"/>
                        <a:pt x="144" y="16"/>
                      </a:cubicBezTo>
                      <a:cubicBezTo>
                        <a:pt x="137" y="17"/>
                        <a:pt x="125" y="16"/>
                        <a:pt x="120" y="19"/>
                      </a:cubicBezTo>
                      <a:cubicBezTo>
                        <a:pt x="115" y="22"/>
                        <a:pt x="110" y="31"/>
                        <a:pt x="114" y="34"/>
                      </a:cubicBezTo>
                      <a:cubicBezTo>
                        <a:pt x="118" y="37"/>
                        <a:pt x="140" y="33"/>
                        <a:pt x="147" y="37"/>
                      </a:cubicBezTo>
                      <a:cubicBezTo>
                        <a:pt x="154" y="41"/>
                        <a:pt x="163" y="55"/>
                        <a:pt x="159" y="58"/>
                      </a:cubicBezTo>
                      <a:cubicBezTo>
                        <a:pt x="155" y="61"/>
                        <a:pt x="133" y="53"/>
                        <a:pt x="126" y="55"/>
                      </a:cubicBezTo>
                      <a:cubicBezTo>
                        <a:pt x="119" y="57"/>
                        <a:pt x="119" y="69"/>
                        <a:pt x="114" y="73"/>
                      </a:cubicBezTo>
                      <a:cubicBezTo>
                        <a:pt x="109" y="77"/>
                        <a:pt x="100" y="76"/>
                        <a:pt x="93" y="79"/>
                      </a:cubicBezTo>
                      <a:cubicBezTo>
                        <a:pt x="86" y="82"/>
                        <a:pt x="79" y="89"/>
                        <a:pt x="72" y="94"/>
                      </a:cubicBezTo>
                      <a:cubicBezTo>
                        <a:pt x="65" y="99"/>
                        <a:pt x="56" y="101"/>
                        <a:pt x="54" y="106"/>
                      </a:cubicBezTo>
                      <a:cubicBezTo>
                        <a:pt x="52" y="111"/>
                        <a:pt x="61" y="118"/>
                        <a:pt x="60" y="124"/>
                      </a:cubicBezTo>
                      <a:cubicBezTo>
                        <a:pt x="59" y="130"/>
                        <a:pt x="51" y="137"/>
                        <a:pt x="45" y="142"/>
                      </a:cubicBezTo>
                      <a:cubicBezTo>
                        <a:pt x="39" y="147"/>
                        <a:pt x="33" y="142"/>
                        <a:pt x="27" y="154"/>
                      </a:cubicBezTo>
                      <a:cubicBezTo>
                        <a:pt x="21" y="166"/>
                        <a:pt x="16" y="194"/>
                        <a:pt x="12" y="214"/>
                      </a:cubicBezTo>
                      <a:cubicBezTo>
                        <a:pt x="8" y="234"/>
                        <a:pt x="0" y="260"/>
                        <a:pt x="3" y="274"/>
                      </a:cubicBezTo>
                      <a:cubicBezTo>
                        <a:pt x="6" y="288"/>
                        <a:pt x="27" y="295"/>
                        <a:pt x="33" y="301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2"/>
                    </a:gs>
                    <a:gs pos="50000">
                      <a:srgbClr val="333333"/>
                    </a:gs>
                    <a:gs pos="100000">
                      <a:schemeClr val="bg2"/>
                    </a:gs>
                  </a:gsLst>
                  <a:lin ang="18900000" scaled="1"/>
                </a:gra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" name="Freeform 102"/>
                <p:cNvSpPr>
                  <a:spLocks/>
                </p:cNvSpPr>
                <p:nvPr/>
              </p:nvSpPr>
              <p:spPr bwMode="auto">
                <a:xfrm>
                  <a:off x="2159" y="2166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" name="Freeform 103"/>
                <p:cNvSpPr>
                  <a:spLocks/>
                </p:cNvSpPr>
                <p:nvPr/>
              </p:nvSpPr>
              <p:spPr bwMode="auto">
                <a:xfrm flipH="1">
                  <a:off x="1680" y="2164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" name="Freeform 104"/>
                <p:cNvSpPr>
                  <a:spLocks/>
                </p:cNvSpPr>
                <p:nvPr/>
              </p:nvSpPr>
              <p:spPr bwMode="auto">
                <a:xfrm>
                  <a:off x="1804" y="1590"/>
                  <a:ext cx="333" cy="347"/>
                </a:xfrm>
                <a:custGeom>
                  <a:avLst/>
                  <a:gdLst>
                    <a:gd name="T0" fmla="*/ 0 w 344"/>
                    <a:gd name="T1" fmla="*/ 194 h 365"/>
                    <a:gd name="T2" fmla="*/ 6 w 344"/>
                    <a:gd name="T3" fmla="*/ 209 h 365"/>
                    <a:gd name="T4" fmla="*/ 36 w 344"/>
                    <a:gd name="T5" fmla="*/ 266 h 365"/>
                    <a:gd name="T6" fmla="*/ 87 w 344"/>
                    <a:gd name="T7" fmla="*/ 308 h 365"/>
                    <a:gd name="T8" fmla="*/ 138 w 344"/>
                    <a:gd name="T9" fmla="*/ 320 h 365"/>
                    <a:gd name="T10" fmla="*/ 144 w 344"/>
                    <a:gd name="T11" fmla="*/ 344 h 365"/>
                    <a:gd name="T12" fmla="*/ 165 w 344"/>
                    <a:gd name="T13" fmla="*/ 365 h 365"/>
                    <a:gd name="T14" fmla="*/ 192 w 344"/>
                    <a:gd name="T15" fmla="*/ 341 h 365"/>
                    <a:gd name="T16" fmla="*/ 207 w 344"/>
                    <a:gd name="T17" fmla="*/ 317 h 365"/>
                    <a:gd name="T18" fmla="*/ 255 w 344"/>
                    <a:gd name="T19" fmla="*/ 308 h 365"/>
                    <a:gd name="T20" fmla="*/ 303 w 344"/>
                    <a:gd name="T21" fmla="*/ 275 h 365"/>
                    <a:gd name="T22" fmla="*/ 342 w 344"/>
                    <a:gd name="T23" fmla="*/ 179 h 365"/>
                    <a:gd name="T24" fmla="*/ 288 w 344"/>
                    <a:gd name="T25" fmla="*/ 98 h 365"/>
                    <a:gd name="T26" fmla="*/ 256 w 344"/>
                    <a:gd name="T27" fmla="*/ 27 h 365"/>
                    <a:gd name="T28" fmla="*/ 208 w 344"/>
                    <a:gd name="T29" fmla="*/ 75 h 365"/>
                    <a:gd name="T30" fmla="*/ 198 w 344"/>
                    <a:gd name="T31" fmla="*/ 56 h 365"/>
                    <a:gd name="T32" fmla="*/ 183 w 344"/>
                    <a:gd name="T33" fmla="*/ 53 h 365"/>
                    <a:gd name="T34" fmla="*/ 112 w 344"/>
                    <a:gd name="T35" fmla="*/ 75 h 365"/>
                    <a:gd name="T36" fmla="*/ 126 w 344"/>
                    <a:gd name="T37" fmla="*/ 41 h 365"/>
                    <a:gd name="T38" fmla="*/ 114 w 344"/>
                    <a:gd name="T39" fmla="*/ 11 h 365"/>
                    <a:gd name="T40" fmla="*/ 54 w 344"/>
                    <a:gd name="T41" fmla="*/ 110 h 365"/>
                    <a:gd name="T42" fmla="*/ 60 w 344"/>
                    <a:gd name="T43" fmla="*/ 137 h 365"/>
                    <a:gd name="T44" fmla="*/ 54 w 344"/>
                    <a:gd name="T45" fmla="*/ 161 h 365"/>
                    <a:gd name="T46" fmla="*/ 36 w 344"/>
                    <a:gd name="T47" fmla="*/ 155 h 365"/>
                    <a:gd name="T48" fmla="*/ 33 w 344"/>
                    <a:gd name="T49" fmla="*/ 119 h 365"/>
                    <a:gd name="T50" fmla="*/ 12 w 344"/>
                    <a:gd name="T51" fmla="*/ 152 h 365"/>
                    <a:gd name="T52" fmla="*/ 12 w 344"/>
                    <a:gd name="T53" fmla="*/ 173 h 365"/>
                    <a:gd name="T54" fmla="*/ 9 w 344"/>
                    <a:gd name="T55" fmla="*/ 185 h 365"/>
                    <a:gd name="T56" fmla="*/ 0 w 344"/>
                    <a:gd name="T57" fmla="*/ 194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44" h="365">
                      <a:moveTo>
                        <a:pt x="0" y="194"/>
                      </a:moveTo>
                      <a:cubicBezTo>
                        <a:pt x="0" y="198"/>
                        <a:pt x="0" y="197"/>
                        <a:pt x="6" y="209"/>
                      </a:cubicBezTo>
                      <a:cubicBezTo>
                        <a:pt x="12" y="221"/>
                        <a:pt x="23" y="250"/>
                        <a:pt x="36" y="266"/>
                      </a:cubicBezTo>
                      <a:cubicBezTo>
                        <a:pt x="49" y="282"/>
                        <a:pt x="70" y="299"/>
                        <a:pt x="87" y="308"/>
                      </a:cubicBezTo>
                      <a:cubicBezTo>
                        <a:pt x="104" y="317"/>
                        <a:pt x="129" y="314"/>
                        <a:pt x="138" y="320"/>
                      </a:cubicBezTo>
                      <a:cubicBezTo>
                        <a:pt x="147" y="326"/>
                        <a:pt x="140" y="337"/>
                        <a:pt x="144" y="344"/>
                      </a:cubicBezTo>
                      <a:cubicBezTo>
                        <a:pt x="148" y="351"/>
                        <a:pt x="157" y="365"/>
                        <a:pt x="165" y="365"/>
                      </a:cubicBezTo>
                      <a:cubicBezTo>
                        <a:pt x="173" y="365"/>
                        <a:pt x="185" y="349"/>
                        <a:pt x="192" y="341"/>
                      </a:cubicBezTo>
                      <a:cubicBezTo>
                        <a:pt x="199" y="333"/>
                        <a:pt x="197" y="322"/>
                        <a:pt x="207" y="317"/>
                      </a:cubicBezTo>
                      <a:cubicBezTo>
                        <a:pt x="217" y="312"/>
                        <a:pt x="239" y="315"/>
                        <a:pt x="255" y="308"/>
                      </a:cubicBezTo>
                      <a:cubicBezTo>
                        <a:pt x="271" y="301"/>
                        <a:pt x="289" y="296"/>
                        <a:pt x="303" y="275"/>
                      </a:cubicBezTo>
                      <a:cubicBezTo>
                        <a:pt x="317" y="254"/>
                        <a:pt x="344" y="208"/>
                        <a:pt x="342" y="179"/>
                      </a:cubicBezTo>
                      <a:cubicBezTo>
                        <a:pt x="340" y="150"/>
                        <a:pt x="302" y="123"/>
                        <a:pt x="288" y="98"/>
                      </a:cubicBezTo>
                      <a:cubicBezTo>
                        <a:pt x="274" y="73"/>
                        <a:pt x="269" y="31"/>
                        <a:pt x="256" y="27"/>
                      </a:cubicBezTo>
                      <a:cubicBezTo>
                        <a:pt x="243" y="23"/>
                        <a:pt x="218" y="70"/>
                        <a:pt x="208" y="75"/>
                      </a:cubicBezTo>
                      <a:cubicBezTo>
                        <a:pt x="198" y="80"/>
                        <a:pt x="202" y="60"/>
                        <a:pt x="198" y="56"/>
                      </a:cubicBezTo>
                      <a:cubicBezTo>
                        <a:pt x="194" y="52"/>
                        <a:pt x="197" y="50"/>
                        <a:pt x="183" y="53"/>
                      </a:cubicBezTo>
                      <a:cubicBezTo>
                        <a:pt x="169" y="56"/>
                        <a:pt x="121" y="77"/>
                        <a:pt x="112" y="75"/>
                      </a:cubicBezTo>
                      <a:cubicBezTo>
                        <a:pt x="103" y="73"/>
                        <a:pt x="126" y="52"/>
                        <a:pt x="126" y="41"/>
                      </a:cubicBezTo>
                      <a:cubicBezTo>
                        <a:pt x="126" y="30"/>
                        <a:pt x="126" y="0"/>
                        <a:pt x="114" y="11"/>
                      </a:cubicBezTo>
                      <a:cubicBezTo>
                        <a:pt x="102" y="22"/>
                        <a:pt x="63" y="89"/>
                        <a:pt x="54" y="110"/>
                      </a:cubicBezTo>
                      <a:cubicBezTo>
                        <a:pt x="45" y="131"/>
                        <a:pt x="60" y="129"/>
                        <a:pt x="60" y="137"/>
                      </a:cubicBezTo>
                      <a:cubicBezTo>
                        <a:pt x="60" y="145"/>
                        <a:pt x="58" y="158"/>
                        <a:pt x="54" y="161"/>
                      </a:cubicBezTo>
                      <a:cubicBezTo>
                        <a:pt x="50" y="164"/>
                        <a:pt x="39" y="162"/>
                        <a:pt x="36" y="155"/>
                      </a:cubicBezTo>
                      <a:cubicBezTo>
                        <a:pt x="33" y="148"/>
                        <a:pt x="37" y="119"/>
                        <a:pt x="33" y="119"/>
                      </a:cubicBezTo>
                      <a:cubicBezTo>
                        <a:pt x="29" y="119"/>
                        <a:pt x="16" y="143"/>
                        <a:pt x="12" y="152"/>
                      </a:cubicBezTo>
                      <a:cubicBezTo>
                        <a:pt x="8" y="161"/>
                        <a:pt x="12" y="168"/>
                        <a:pt x="12" y="173"/>
                      </a:cubicBezTo>
                      <a:cubicBezTo>
                        <a:pt x="12" y="178"/>
                        <a:pt x="11" y="182"/>
                        <a:pt x="9" y="185"/>
                      </a:cubicBezTo>
                      <a:cubicBezTo>
                        <a:pt x="7" y="188"/>
                        <a:pt x="0" y="190"/>
                        <a:pt x="0" y="1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" name="Freeform 105"/>
                <p:cNvSpPr>
                  <a:spLocks/>
                </p:cNvSpPr>
                <p:nvPr/>
              </p:nvSpPr>
              <p:spPr bwMode="auto">
                <a:xfrm>
                  <a:off x="1923" y="1823"/>
                  <a:ext cx="110" cy="31"/>
                </a:xfrm>
                <a:custGeom>
                  <a:avLst/>
                  <a:gdLst>
                    <a:gd name="T0" fmla="*/ 0 w 114"/>
                    <a:gd name="T1" fmla="*/ 0 h 32"/>
                    <a:gd name="T2" fmla="*/ 39 w 114"/>
                    <a:gd name="T3" fmla="*/ 27 h 32"/>
                    <a:gd name="T4" fmla="*/ 60 w 114"/>
                    <a:gd name="T5" fmla="*/ 30 h 32"/>
                    <a:gd name="T6" fmla="*/ 81 w 114"/>
                    <a:gd name="T7" fmla="*/ 27 h 32"/>
                    <a:gd name="T8" fmla="*/ 114 w 114"/>
                    <a:gd name="T9" fmla="*/ 3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32">
                      <a:moveTo>
                        <a:pt x="0" y="0"/>
                      </a:moveTo>
                      <a:cubicBezTo>
                        <a:pt x="7" y="4"/>
                        <a:pt x="29" y="22"/>
                        <a:pt x="39" y="27"/>
                      </a:cubicBezTo>
                      <a:cubicBezTo>
                        <a:pt x="49" y="32"/>
                        <a:pt x="53" y="30"/>
                        <a:pt x="60" y="30"/>
                      </a:cubicBezTo>
                      <a:cubicBezTo>
                        <a:pt x="67" y="30"/>
                        <a:pt x="72" y="32"/>
                        <a:pt x="81" y="27"/>
                      </a:cubicBezTo>
                      <a:cubicBezTo>
                        <a:pt x="90" y="22"/>
                        <a:pt x="107" y="8"/>
                        <a:pt x="114" y="3"/>
                      </a:cubicBezTo>
                    </a:path>
                  </a:pathLst>
                </a:custGeom>
                <a:noFill/>
                <a:ln w="12700" cmpd="sng">
                  <a:solidFill>
                    <a:srgbClr val="D20000"/>
                  </a:solidFill>
                  <a:round/>
                  <a:headEnd type="none" w="med" len="med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" name="Freeform 106"/>
                <p:cNvSpPr>
                  <a:spLocks/>
                </p:cNvSpPr>
                <p:nvPr/>
              </p:nvSpPr>
              <p:spPr bwMode="auto">
                <a:xfrm>
                  <a:off x="1959" y="1835"/>
                  <a:ext cx="46" cy="9"/>
                </a:xfrm>
                <a:custGeom>
                  <a:avLst/>
                  <a:gdLst>
                    <a:gd name="T0" fmla="*/ 0 w 48"/>
                    <a:gd name="T1" fmla="*/ 10 h 10"/>
                    <a:gd name="T2" fmla="*/ 11 w 48"/>
                    <a:gd name="T3" fmla="*/ 0 h 10"/>
                    <a:gd name="T4" fmla="*/ 23 w 48"/>
                    <a:gd name="T5" fmla="*/ 9 h 10"/>
                    <a:gd name="T6" fmla="*/ 38 w 48"/>
                    <a:gd name="T7" fmla="*/ 0 h 10"/>
                    <a:gd name="T8" fmla="*/ 48 w 48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">
                      <a:moveTo>
                        <a:pt x="0" y="10"/>
                      </a:moveTo>
                      <a:cubicBezTo>
                        <a:pt x="2" y="8"/>
                        <a:pt x="7" y="0"/>
                        <a:pt x="11" y="0"/>
                      </a:cubicBezTo>
                      <a:cubicBezTo>
                        <a:pt x="15" y="0"/>
                        <a:pt x="19" y="9"/>
                        <a:pt x="23" y="9"/>
                      </a:cubicBezTo>
                      <a:cubicBezTo>
                        <a:pt x="27" y="9"/>
                        <a:pt x="34" y="0"/>
                        <a:pt x="38" y="0"/>
                      </a:cubicBezTo>
                      <a:cubicBezTo>
                        <a:pt x="42" y="0"/>
                        <a:pt x="46" y="8"/>
                        <a:pt x="48" y="10"/>
                      </a:cubicBez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" name="Freeform 107"/>
                <p:cNvSpPr>
                  <a:spLocks/>
                </p:cNvSpPr>
                <p:nvPr/>
              </p:nvSpPr>
              <p:spPr bwMode="auto">
                <a:xfrm>
                  <a:off x="1906" y="1711"/>
                  <a:ext cx="61" cy="26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" name="Freeform 108"/>
                <p:cNvSpPr>
                  <a:spLocks/>
                </p:cNvSpPr>
                <p:nvPr/>
              </p:nvSpPr>
              <p:spPr bwMode="auto">
                <a:xfrm>
                  <a:off x="1926" y="1740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" name="Freeform 109"/>
                <p:cNvSpPr>
                  <a:spLocks/>
                </p:cNvSpPr>
                <p:nvPr/>
              </p:nvSpPr>
              <p:spPr bwMode="auto">
                <a:xfrm>
                  <a:off x="1905" y="1719"/>
                  <a:ext cx="62" cy="35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" name="Freeform 110"/>
                <p:cNvSpPr>
                  <a:spLocks/>
                </p:cNvSpPr>
                <p:nvPr/>
              </p:nvSpPr>
              <p:spPr bwMode="auto">
                <a:xfrm flipH="1">
                  <a:off x="2005" y="1707"/>
                  <a:ext cx="61" cy="27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" name="Freeform 111"/>
                <p:cNvSpPr>
                  <a:spLocks/>
                </p:cNvSpPr>
                <p:nvPr/>
              </p:nvSpPr>
              <p:spPr bwMode="auto">
                <a:xfrm flipH="1">
                  <a:off x="2020" y="1736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" name="Freeform 112"/>
                <p:cNvSpPr>
                  <a:spLocks/>
                </p:cNvSpPr>
                <p:nvPr/>
              </p:nvSpPr>
              <p:spPr bwMode="auto">
                <a:xfrm flipH="1">
                  <a:off x="2005" y="1716"/>
                  <a:ext cx="62" cy="34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" name="Freeform 113"/>
                <p:cNvSpPr>
                  <a:spLocks/>
                </p:cNvSpPr>
                <p:nvPr/>
              </p:nvSpPr>
              <p:spPr bwMode="auto">
                <a:xfrm>
                  <a:off x="1986" y="1681"/>
                  <a:ext cx="99" cy="102"/>
                </a:xfrm>
                <a:custGeom>
                  <a:avLst/>
                  <a:gdLst>
                    <a:gd name="T0" fmla="*/ 4 w 102"/>
                    <a:gd name="T1" fmla="*/ 35 h 107"/>
                    <a:gd name="T2" fmla="*/ 37 w 102"/>
                    <a:gd name="T3" fmla="*/ 5 h 107"/>
                    <a:gd name="T4" fmla="*/ 67 w 102"/>
                    <a:gd name="T5" fmla="*/ 5 h 107"/>
                    <a:gd name="T6" fmla="*/ 97 w 102"/>
                    <a:gd name="T7" fmla="*/ 35 h 107"/>
                    <a:gd name="T8" fmla="*/ 97 w 102"/>
                    <a:gd name="T9" fmla="*/ 68 h 107"/>
                    <a:gd name="T10" fmla="*/ 70 w 102"/>
                    <a:gd name="T11" fmla="*/ 101 h 107"/>
                    <a:gd name="T12" fmla="*/ 40 w 102"/>
                    <a:gd name="T13" fmla="*/ 104 h 107"/>
                    <a:gd name="T14" fmla="*/ 13 w 102"/>
                    <a:gd name="T15" fmla="*/ 92 h 107"/>
                    <a:gd name="T16" fmla="*/ 1 w 102"/>
                    <a:gd name="T17" fmla="*/ 65 h 107"/>
                    <a:gd name="T18" fmla="*/ 4 w 102"/>
                    <a:gd name="T19" fmla="*/ 35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2" h="107">
                      <a:moveTo>
                        <a:pt x="4" y="35"/>
                      </a:moveTo>
                      <a:cubicBezTo>
                        <a:pt x="9" y="25"/>
                        <a:pt x="27" y="10"/>
                        <a:pt x="37" y="5"/>
                      </a:cubicBezTo>
                      <a:cubicBezTo>
                        <a:pt x="47" y="0"/>
                        <a:pt x="57" y="0"/>
                        <a:pt x="67" y="5"/>
                      </a:cubicBezTo>
                      <a:cubicBezTo>
                        <a:pt x="77" y="10"/>
                        <a:pt x="92" y="25"/>
                        <a:pt x="97" y="35"/>
                      </a:cubicBezTo>
                      <a:cubicBezTo>
                        <a:pt x="102" y="45"/>
                        <a:pt x="101" y="57"/>
                        <a:pt x="97" y="68"/>
                      </a:cubicBezTo>
                      <a:cubicBezTo>
                        <a:pt x="93" y="79"/>
                        <a:pt x="79" y="95"/>
                        <a:pt x="70" y="101"/>
                      </a:cubicBezTo>
                      <a:cubicBezTo>
                        <a:pt x="61" y="107"/>
                        <a:pt x="49" y="105"/>
                        <a:pt x="40" y="104"/>
                      </a:cubicBezTo>
                      <a:cubicBezTo>
                        <a:pt x="31" y="103"/>
                        <a:pt x="19" y="98"/>
                        <a:pt x="13" y="92"/>
                      </a:cubicBezTo>
                      <a:cubicBezTo>
                        <a:pt x="7" y="86"/>
                        <a:pt x="2" y="74"/>
                        <a:pt x="1" y="65"/>
                      </a:cubicBezTo>
                      <a:cubicBezTo>
                        <a:pt x="0" y="56"/>
                        <a:pt x="4" y="41"/>
                        <a:pt x="4" y="3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" name="Freeform 114"/>
                <p:cNvSpPr>
                  <a:spLocks/>
                </p:cNvSpPr>
                <p:nvPr/>
              </p:nvSpPr>
              <p:spPr bwMode="auto">
                <a:xfrm>
                  <a:off x="1883" y="1687"/>
                  <a:ext cx="101" cy="99"/>
                </a:xfrm>
                <a:custGeom>
                  <a:avLst/>
                  <a:gdLst>
                    <a:gd name="T0" fmla="*/ 2 w 104"/>
                    <a:gd name="T1" fmla="*/ 32 h 104"/>
                    <a:gd name="T2" fmla="*/ 29 w 104"/>
                    <a:gd name="T3" fmla="*/ 8 h 104"/>
                    <a:gd name="T4" fmla="*/ 74 w 104"/>
                    <a:gd name="T5" fmla="*/ 5 h 104"/>
                    <a:gd name="T6" fmla="*/ 101 w 104"/>
                    <a:gd name="T7" fmla="*/ 38 h 104"/>
                    <a:gd name="T8" fmla="*/ 95 w 104"/>
                    <a:gd name="T9" fmla="*/ 74 h 104"/>
                    <a:gd name="T10" fmla="*/ 74 w 104"/>
                    <a:gd name="T11" fmla="*/ 98 h 104"/>
                    <a:gd name="T12" fmla="*/ 62 w 104"/>
                    <a:gd name="T13" fmla="*/ 98 h 104"/>
                    <a:gd name="T14" fmla="*/ 32 w 104"/>
                    <a:gd name="T15" fmla="*/ 101 h 104"/>
                    <a:gd name="T16" fmla="*/ 8 w 104"/>
                    <a:gd name="T17" fmla="*/ 80 h 104"/>
                    <a:gd name="T18" fmla="*/ 5 w 104"/>
                    <a:gd name="T19" fmla="*/ 62 h 104"/>
                    <a:gd name="T20" fmla="*/ 2 w 104"/>
                    <a:gd name="T21" fmla="*/ 3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104">
                      <a:moveTo>
                        <a:pt x="2" y="32"/>
                      </a:moveTo>
                      <a:cubicBezTo>
                        <a:pt x="6" y="23"/>
                        <a:pt x="17" y="12"/>
                        <a:pt x="29" y="8"/>
                      </a:cubicBezTo>
                      <a:cubicBezTo>
                        <a:pt x="41" y="4"/>
                        <a:pt x="62" y="0"/>
                        <a:pt x="74" y="5"/>
                      </a:cubicBezTo>
                      <a:cubicBezTo>
                        <a:pt x="86" y="10"/>
                        <a:pt x="98" y="27"/>
                        <a:pt x="101" y="38"/>
                      </a:cubicBezTo>
                      <a:cubicBezTo>
                        <a:pt x="104" y="49"/>
                        <a:pt x="99" y="64"/>
                        <a:pt x="95" y="74"/>
                      </a:cubicBezTo>
                      <a:cubicBezTo>
                        <a:pt x="91" y="84"/>
                        <a:pt x="79" y="94"/>
                        <a:pt x="74" y="98"/>
                      </a:cubicBezTo>
                      <a:cubicBezTo>
                        <a:pt x="69" y="102"/>
                        <a:pt x="69" y="97"/>
                        <a:pt x="62" y="98"/>
                      </a:cubicBezTo>
                      <a:cubicBezTo>
                        <a:pt x="55" y="99"/>
                        <a:pt x="41" y="104"/>
                        <a:pt x="32" y="101"/>
                      </a:cubicBezTo>
                      <a:cubicBezTo>
                        <a:pt x="23" y="98"/>
                        <a:pt x="12" y="87"/>
                        <a:pt x="8" y="80"/>
                      </a:cubicBezTo>
                      <a:cubicBezTo>
                        <a:pt x="4" y="73"/>
                        <a:pt x="6" y="70"/>
                        <a:pt x="5" y="62"/>
                      </a:cubicBezTo>
                      <a:cubicBezTo>
                        <a:pt x="4" y="54"/>
                        <a:pt x="0" y="40"/>
                        <a:pt x="2" y="32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9" name="Freeform 115"/>
                <p:cNvSpPr>
                  <a:spLocks/>
                </p:cNvSpPr>
                <p:nvPr/>
              </p:nvSpPr>
              <p:spPr bwMode="auto">
                <a:xfrm>
                  <a:off x="2031" y="1766"/>
                  <a:ext cx="67" cy="78"/>
                </a:xfrm>
                <a:custGeom>
                  <a:avLst/>
                  <a:gdLst>
                    <a:gd name="T0" fmla="*/ 60 w 70"/>
                    <a:gd name="T1" fmla="*/ 6 h 82"/>
                    <a:gd name="T2" fmla="*/ 63 w 70"/>
                    <a:gd name="T3" fmla="*/ 39 h 82"/>
                    <a:gd name="T4" fmla="*/ 43 w 70"/>
                    <a:gd name="T5" fmla="*/ 81 h 82"/>
                    <a:gd name="T6" fmla="*/ 3 w 70"/>
                    <a:gd name="T7" fmla="*/ 30 h 82"/>
                    <a:gd name="T8" fmla="*/ 60 w 70"/>
                    <a:gd name="T9" fmla="*/ 6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82">
                      <a:moveTo>
                        <a:pt x="60" y="6"/>
                      </a:moveTo>
                      <a:cubicBezTo>
                        <a:pt x="70" y="8"/>
                        <a:pt x="66" y="27"/>
                        <a:pt x="63" y="39"/>
                      </a:cubicBezTo>
                      <a:cubicBezTo>
                        <a:pt x="60" y="51"/>
                        <a:pt x="53" y="82"/>
                        <a:pt x="43" y="81"/>
                      </a:cubicBezTo>
                      <a:cubicBezTo>
                        <a:pt x="33" y="80"/>
                        <a:pt x="0" y="42"/>
                        <a:pt x="3" y="30"/>
                      </a:cubicBezTo>
                      <a:cubicBezTo>
                        <a:pt x="6" y="18"/>
                        <a:pt x="50" y="0"/>
                        <a:pt x="60" y="6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0" name="Freeform 116"/>
                <p:cNvSpPr>
                  <a:spLocks/>
                </p:cNvSpPr>
                <p:nvPr/>
              </p:nvSpPr>
              <p:spPr bwMode="auto">
                <a:xfrm>
                  <a:off x="1866" y="1795"/>
                  <a:ext cx="71" cy="49"/>
                </a:xfrm>
                <a:custGeom>
                  <a:avLst/>
                  <a:gdLst>
                    <a:gd name="T0" fmla="*/ 10 w 73"/>
                    <a:gd name="T1" fmla="*/ 0 h 52"/>
                    <a:gd name="T2" fmla="*/ 7 w 73"/>
                    <a:gd name="T3" fmla="*/ 33 h 52"/>
                    <a:gd name="T4" fmla="*/ 28 w 73"/>
                    <a:gd name="T5" fmla="*/ 51 h 52"/>
                    <a:gd name="T6" fmla="*/ 70 w 73"/>
                    <a:gd name="T7" fmla="*/ 27 h 52"/>
                    <a:gd name="T8" fmla="*/ 10 w 7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52">
                      <a:moveTo>
                        <a:pt x="10" y="0"/>
                      </a:moveTo>
                      <a:cubicBezTo>
                        <a:pt x="0" y="1"/>
                        <a:pt x="4" y="25"/>
                        <a:pt x="7" y="33"/>
                      </a:cubicBezTo>
                      <a:cubicBezTo>
                        <a:pt x="10" y="41"/>
                        <a:pt x="18" y="52"/>
                        <a:pt x="28" y="51"/>
                      </a:cubicBezTo>
                      <a:cubicBezTo>
                        <a:pt x="38" y="50"/>
                        <a:pt x="73" y="35"/>
                        <a:pt x="70" y="27"/>
                      </a:cubicBezTo>
                      <a:cubicBezTo>
                        <a:pt x="67" y="19"/>
                        <a:pt x="2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98" name="Freeform 117"/>
            <p:cNvSpPr>
              <a:spLocks/>
            </p:cNvSpPr>
            <p:nvPr/>
          </p:nvSpPr>
          <p:spPr bwMode="auto">
            <a:xfrm>
              <a:off x="1050" y="345"/>
              <a:ext cx="42" cy="17"/>
            </a:xfrm>
            <a:custGeom>
              <a:avLst/>
              <a:gdLst>
                <a:gd name="T0" fmla="*/ 0 w 42"/>
                <a:gd name="T1" fmla="*/ 9 h 17"/>
                <a:gd name="T2" fmla="*/ 6 w 42"/>
                <a:gd name="T3" fmla="*/ 15 h 17"/>
                <a:gd name="T4" fmla="*/ 21 w 42"/>
                <a:gd name="T5" fmla="*/ 0 h 17"/>
                <a:gd name="T6" fmla="*/ 36 w 42"/>
                <a:gd name="T7" fmla="*/ 15 h 17"/>
                <a:gd name="T8" fmla="*/ 42 w 42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7">
                  <a:moveTo>
                    <a:pt x="0" y="9"/>
                  </a:moveTo>
                  <a:cubicBezTo>
                    <a:pt x="1" y="9"/>
                    <a:pt x="3" y="16"/>
                    <a:pt x="6" y="15"/>
                  </a:cubicBezTo>
                  <a:cubicBezTo>
                    <a:pt x="9" y="14"/>
                    <a:pt x="16" y="0"/>
                    <a:pt x="21" y="0"/>
                  </a:cubicBezTo>
                  <a:cubicBezTo>
                    <a:pt x="26" y="0"/>
                    <a:pt x="33" y="13"/>
                    <a:pt x="36" y="15"/>
                  </a:cubicBezTo>
                  <a:cubicBezTo>
                    <a:pt x="39" y="17"/>
                    <a:pt x="41" y="13"/>
                    <a:pt x="42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1" name="Rectangle 4"/>
          <p:cNvSpPr>
            <a:spLocks noChangeArrowheads="1"/>
          </p:cNvSpPr>
          <p:nvPr/>
        </p:nvSpPr>
        <p:spPr bwMode="auto">
          <a:xfrm>
            <a:off x="173796" y="115342"/>
            <a:ext cx="632503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классе 36 человек. Мальчиков из них на 3 человека больше, чем девочек. Сколько в классе мальчиков и девочек?</a:t>
            </a:r>
          </a:p>
        </p:txBody>
      </p:sp>
      <p:sp>
        <p:nvSpPr>
          <p:cNvPr id="132" name="Text Box 8"/>
          <p:cNvSpPr txBox="1">
            <a:spLocks noChangeArrowheads="1"/>
          </p:cNvSpPr>
          <p:nvPr/>
        </p:nvSpPr>
        <p:spPr bwMode="auto">
          <a:xfrm>
            <a:off x="2414967" y="3371333"/>
            <a:ext cx="11400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+ 3</a:t>
            </a:r>
            <a:endParaRPr lang="ru-RU" alt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Text Box 10"/>
          <p:cNvSpPr txBox="1">
            <a:spLocks noChangeArrowheads="1"/>
          </p:cNvSpPr>
          <p:nvPr/>
        </p:nvSpPr>
        <p:spPr bwMode="auto">
          <a:xfrm>
            <a:off x="5724525" y="2276475"/>
            <a:ext cx="28200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+ 3 + </a:t>
            </a:r>
            <a:r>
              <a:rPr lang="en-US" altLang="ru-RU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36</a:t>
            </a:r>
            <a:endParaRPr lang="ru-RU" altLang="ru-RU" sz="36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 Box 11"/>
          <p:cNvSpPr txBox="1">
            <a:spLocks noChangeArrowheads="1"/>
          </p:cNvSpPr>
          <p:nvPr/>
        </p:nvSpPr>
        <p:spPr bwMode="auto">
          <a:xfrm>
            <a:off x="5724525" y="3284538"/>
            <a:ext cx="232627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+3 = 36</a:t>
            </a:r>
            <a:endParaRPr lang="ru-RU" altLang="ru-RU" sz="36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Text Box 12"/>
          <p:cNvSpPr txBox="1">
            <a:spLocks noChangeArrowheads="1"/>
          </p:cNvSpPr>
          <p:nvPr/>
        </p:nvSpPr>
        <p:spPr bwMode="auto">
          <a:xfrm>
            <a:off x="5795963" y="4221163"/>
            <a:ext cx="17171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33</a:t>
            </a:r>
            <a:endParaRPr lang="ru-RU" altLang="ru-RU" sz="36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Text Box 13"/>
          <p:cNvSpPr txBox="1">
            <a:spLocks noChangeArrowheads="1"/>
          </p:cNvSpPr>
          <p:nvPr/>
        </p:nvSpPr>
        <p:spPr bwMode="auto">
          <a:xfrm>
            <a:off x="5868988" y="5229225"/>
            <a:ext cx="17524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endParaRPr lang="ru-RU" alt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7" name="Group 153"/>
          <p:cNvGrpSpPr>
            <a:grpSpLocks/>
          </p:cNvGrpSpPr>
          <p:nvPr/>
        </p:nvGrpSpPr>
        <p:grpSpPr bwMode="auto">
          <a:xfrm>
            <a:off x="3564034" y="3670937"/>
            <a:ext cx="1222375" cy="1944688"/>
            <a:chOff x="2154" y="1570"/>
            <a:chExt cx="770" cy="1225"/>
          </a:xfrm>
        </p:grpSpPr>
        <p:sp>
          <p:nvSpPr>
            <p:cNvPr id="138" name="AutoShape 14"/>
            <p:cNvSpPr>
              <a:spLocks/>
            </p:cNvSpPr>
            <p:nvPr/>
          </p:nvSpPr>
          <p:spPr bwMode="auto">
            <a:xfrm>
              <a:off x="2154" y="1570"/>
              <a:ext cx="272" cy="1225"/>
            </a:xfrm>
            <a:prstGeom prst="rightBrace">
              <a:avLst>
                <a:gd name="adj1" fmla="val 3753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3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Text Box 15"/>
            <p:cNvSpPr txBox="1">
              <a:spLocks noChangeArrowheads="1"/>
            </p:cNvSpPr>
            <p:nvPr/>
          </p:nvSpPr>
          <p:spPr bwMode="auto">
            <a:xfrm>
              <a:off x="2517" y="1933"/>
              <a:ext cx="40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36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36</a:t>
              </a:r>
              <a:endParaRPr lang="ru-RU" alt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0" name="Group 16"/>
          <p:cNvGrpSpPr>
            <a:grpSpLocks/>
          </p:cNvGrpSpPr>
          <p:nvPr/>
        </p:nvGrpSpPr>
        <p:grpSpPr bwMode="auto">
          <a:xfrm>
            <a:off x="535826" y="2251354"/>
            <a:ext cx="914400" cy="1676400"/>
            <a:chOff x="288" y="2928"/>
            <a:chExt cx="576" cy="1056"/>
          </a:xfrm>
        </p:grpSpPr>
        <p:grpSp>
          <p:nvGrpSpPr>
            <p:cNvPr id="141" name="Group 17"/>
            <p:cNvGrpSpPr>
              <a:grpSpLocks/>
            </p:cNvGrpSpPr>
            <p:nvPr/>
          </p:nvGrpSpPr>
          <p:grpSpPr bwMode="auto">
            <a:xfrm>
              <a:off x="288" y="2928"/>
              <a:ext cx="576" cy="1056"/>
              <a:chOff x="288" y="2928"/>
              <a:chExt cx="576" cy="1056"/>
            </a:xfrm>
          </p:grpSpPr>
          <p:sp>
            <p:nvSpPr>
              <p:cNvPr id="143" name="Freeform 18"/>
              <p:cNvSpPr>
                <a:spLocks/>
              </p:cNvSpPr>
              <p:nvPr/>
            </p:nvSpPr>
            <p:spPr bwMode="auto">
              <a:xfrm>
                <a:off x="586" y="3714"/>
                <a:ext cx="1" cy="238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19"/>
              <p:cNvSpPr>
                <a:spLocks/>
              </p:cNvSpPr>
              <p:nvPr/>
            </p:nvSpPr>
            <p:spPr bwMode="auto">
              <a:xfrm>
                <a:off x="379" y="3568"/>
                <a:ext cx="416" cy="394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20"/>
              <p:cNvSpPr>
                <a:spLocks/>
              </p:cNvSpPr>
              <p:nvPr/>
            </p:nvSpPr>
            <p:spPr bwMode="auto">
              <a:xfrm>
                <a:off x="577" y="3576"/>
                <a:ext cx="43" cy="134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21"/>
              <p:cNvSpPr>
                <a:spLocks/>
              </p:cNvSpPr>
              <p:nvPr/>
            </p:nvSpPr>
            <p:spPr bwMode="auto">
              <a:xfrm>
                <a:off x="658" y="3571"/>
                <a:ext cx="113" cy="135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22"/>
              <p:cNvSpPr>
                <a:spLocks/>
              </p:cNvSpPr>
              <p:nvPr/>
            </p:nvSpPr>
            <p:spPr bwMode="auto">
              <a:xfrm>
                <a:off x="411" y="3568"/>
                <a:ext cx="93" cy="142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23"/>
              <p:cNvSpPr>
                <a:spLocks/>
              </p:cNvSpPr>
              <p:nvPr/>
            </p:nvSpPr>
            <p:spPr bwMode="auto">
              <a:xfrm>
                <a:off x="443" y="3377"/>
                <a:ext cx="280" cy="202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24"/>
              <p:cNvSpPr>
                <a:spLocks/>
              </p:cNvSpPr>
              <p:nvPr/>
            </p:nvSpPr>
            <p:spPr bwMode="auto">
              <a:xfrm>
                <a:off x="663" y="3375"/>
                <a:ext cx="176" cy="298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25"/>
              <p:cNvSpPr>
                <a:spLocks/>
              </p:cNvSpPr>
              <p:nvPr/>
            </p:nvSpPr>
            <p:spPr bwMode="auto">
              <a:xfrm>
                <a:off x="318" y="3380"/>
                <a:ext cx="198" cy="300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26"/>
              <p:cNvSpPr>
                <a:spLocks/>
              </p:cNvSpPr>
              <p:nvPr/>
            </p:nvSpPr>
            <p:spPr bwMode="auto">
              <a:xfrm>
                <a:off x="330" y="3576"/>
                <a:ext cx="99" cy="96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27"/>
              <p:cNvSpPr>
                <a:spLocks/>
              </p:cNvSpPr>
              <p:nvPr/>
            </p:nvSpPr>
            <p:spPr bwMode="auto">
              <a:xfrm>
                <a:off x="503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28"/>
              <p:cNvSpPr>
                <a:spLocks/>
              </p:cNvSpPr>
              <p:nvPr/>
            </p:nvSpPr>
            <p:spPr bwMode="auto">
              <a:xfrm flipH="1">
                <a:off x="575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29"/>
              <p:cNvSpPr>
                <a:spLocks/>
              </p:cNvSpPr>
              <p:nvPr/>
            </p:nvSpPr>
            <p:spPr bwMode="auto">
              <a:xfrm>
                <a:off x="583" y="3576"/>
                <a:ext cx="7" cy="372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30"/>
              <p:cNvSpPr>
                <a:spLocks/>
              </p:cNvSpPr>
              <p:nvPr/>
            </p:nvSpPr>
            <p:spPr bwMode="auto">
              <a:xfrm>
                <a:off x="579" y="3415"/>
                <a:ext cx="1" cy="149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31" descr="Коричневый мрамор"/>
              <p:cNvSpPr>
                <a:spLocks/>
              </p:cNvSpPr>
              <p:nvPr/>
            </p:nvSpPr>
            <p:spPr bwMode="auto">
              <a:xfrm>
                <a:off x="426" y="3892"/>
                <a:ext cx="340" cy="92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10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32"/>
              <p:cNvSpPr>
                <a:spLocks/>
              </p:cNvSpPr>
              <p:nvPr/>
            </p:nvSpPr>
            <p:spPr bwMode="auto">
              <a:xfrm>
                <a:off x="379" y="2928"/>
                <a:ext cx="385" cy="295"/>
              </a:xfrm>
              <a:custGeom>
                <a:avLst/>
                <a:gdLst>
                  <a:gd name="T0" fmla="*/ 378 w 400"/>
                  <a:gd name="T1" fmla="*/ 286 h 301"/>
                  <a:gd name="T2" fmla="*/ 399 w 400"/>
                  <a:gd name="T3" fmla="*/ 220 h 301"/>
                  <a:gd name="T4" fmla="*/ 384 w 400"/>
                  <a:gd name="T5" fmla="*/ 202 h 301"/>
                  <a:gd name="T6" fmla="*/ 387 w 400"/>
                  <a:gd name="T7" fmla="*/ 166 h 301"/>
                  <a:gd name="T8" fmla="*/ 360 w 400"/>
                  <a:gd name="T9" fmla="*/ 151 h 301"/>
                  <a:gd name="T10" fmla="*/ 366 w 400"/>
                  <a:gd name="T11" fmla="*/ 121 h 301"/>
                  <a:gd name="T12" fmla="*/ 351 w 400"/>
                  <a:gd name="T13" fmla="*/ 124 h 301"/>
                  <a:gd name="T14" fmla="*/ 294 w 400"/>
                  <a:gd name="T15" fmla="*/ 67 h 301"/>
                  <a:gd name="T16" fmla="*/ 267 w 400"/>
                  <a:gd name="T17" fmla="*/ 64 h 301"/>
                  <a:gd name="T18" fmla="*/ 247 w 400"/>
                  <a:gd name="T19" fmla="*/ 53 h 301"/>
                  <a:gd name="T20" fmla="*/ 261 w 400"/>
                  <a:gd name="T21" fmla="*/ 28 h 301"/>
                  <a:gd name="T22" fmla="*/ 282 w 400"/>
                  <a:gd name="T23" fmla="*/ 31 h 301"/>
                  <a:gd name="T24" fmla="*/ 264 w 400"/>
                  <a:gd name="T25" fmla="*/ 1 h 301"/>
                  <a:gd name="T26" fmla="*/ 228 w 400"/>
                  <a:gd name="T27" fmla="*/ 40 h 301"/>
                  <a:gd name="T28" fmla="*/ 219 w 400"/>
                  <a:gd name="T29" fmla="*/ 55 h 301"/>
                  <a:gd name="T30" fmla="*/ 192 w 400"/>
                  <a:gd name="T31" fmla="*/ 10 h 301"/>
                  <a:gd name="T32" fmla="*/ 186 w 400"/>
                  <a:gd name="T33" fmla="*/ 22 h 301"/>
                  <a:gd name="T34" fmla="*/ 204 w 400"/>
                  <a:gd name="T35" fmla="*/ 55 h 301"/>
                  <a:gd name="T36" fmla="*/ 162 w 400"/>
                  <a:gd name="T37" fmla="*/ 10 h 301"/>
                  <a:gd name="T38" fmla="*/ 144 w 400"/>
                  <a:gd name="T39" fmla="*/ 16 h 301"/>
                  <a:gd name="T40" fmla="*/ 120 w 400"/>
                  <a:gd name="T41" fmla="*/ 19 h 301"/>
                  <a:gd name="T42" fmla="*/ 114 w 400"/>
                  <a:gd name="T43" fmla="*/ 34 h 301"/>
                  <a:gd name="T44" fmla="*/ 147 w 400"/>
                  <a:gd name="T45" fmla="*/ 37 h 301"/>
                  <a:gd name="T46" fmla="*/ 159 w 400"/>
                  <a:gd name="T47" fmla="*/ 58 h 301"/>
                  <a:gd name="T48" fmla="*/ 126 w 400"/>
                  <a:gd name="T49" fmla="*/ 55 h 301"/>
                  <a:gd name="T50" fmla="*/ 114 w 400"/>
                  <a:gd name="T51" fmla="*/ 73 h 301"/>
                  <a:gd name="T52" fmla="*/ 93 w 400"/>
                  <a:gd name="T53" fmla="*/ 79 h 301"/>
                  <a:gd name="T54" fmla="*/ 72 w 400"/>
                  <a:gd name="T55" fmla="*/ 94 h 301"/>
                  <a:gd name="T56" fmla="*/ 54 w 400"/>
                  <a:gd name="T57" fmla="*/ 106 h 301"/>
                  <a:gd name="T58" fmla="*/ 60 w 400"/>
                  <a:gd name="T59" fmla="*/ 124 h 301"/>
                  <a:gd name="T60" fmla="*/ 45 w 400"/>
                  <a:gd name="T61" fmla="*/ 142 h 301"/>
                  <a:gd name="T62" fmla="*/ 27 w 400"/>
                  <a:gd name="T63" fmla="*/ 154 h 301"/>
                  <a:gd name="T64" fmla="*/ 12 w 400"/>
                  <a:gd name="T65" fmla="*/ 214 h 301"/>
                  <a:gd name="T66" fmla="*/ 3 w 400"/>
                  <a:gd name="T67" fmla="*/ 274 h 301"/>
                  <a:gd name="T68" fmla="*/ 33 w 400"/>
                  <a:gd name="T69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0" h="301">
                    <a:moveTo>
                      <a:pt x="378" y="286"/>
                    </a:moveTo>
                    <a:cubicBezTo>
                      <a:pt x="381" y="275"/>
                      <a:pt x="398" y="234"/>
                      <a:pt x="399" y="220"/>
                    </a:cubicBezTo>
                    <a:cubicBezTo>
                      <a:pt x="400" y="206"/>
                      <a:pt x="386" y="211"/>
                      <a:pt x="384" y="202"/>
                    </a:cubicBezTo>
                    <a:cubicBezTo>
                      <a:pt x="382" y="193"/>
                      <a:pt x="391" y="174"/>
                      <a:pt x="387" y="166"/>
                    </a:cubicBezTo>
                    <a:cubicBezTo>
                      <a:pt x="383" y="158"/>
                      <a:pt x="363" y="158"/>
                      <a:pt x="360" y="151"/>
                    </a:cubicBezTo>
                    <a:cubicBezTo>
                      <a:pt x="357" y="144"/>
                      <a:pt x="367" y="125"/>
                      <a:pt x="366" y="121"/>
                    </a:cubicBezTo>
                    <a:cubicBezTo>
                      <a:pt x="365" y="117"/>
                      <a:pt x="363" y="133"/>
                      <a:pt x="351" y="124"/>
                    </a:cubicBezTo>
                    <a:cubicBezTo>
                      <a:pt x="339" y="115"/>
                      <a:pt x="308" y="77"/>
                      <a:pt x="294" y="67"/>
                    </a:cubicBezTo>
                    <a:cubicBezTo>
                      <a:pt x="280" y="57"/>
                      <a:pt x="275" y="66"/>
                      <a:pt x="267" y="64"/>
                    </a:cubicBezTo>
                    <a:cubicBezTo>
                      <a:pt x="259" y="62"/>
                      <a:pt x="248" y="59"/>
                      <a:pt x="247" y="53"/>
                    </a:cubicBezTo>
                    <a:cubicBezTo>
                      <a:pt x="246" y="47"/>
                      <a:pt x="255" y="32"/>
                      <a:pt x="261" y="28"/>
                    </a:cubicBezTo>
                    <a:cubicBezTo>
                      <a:pt x="267" y="24"/>
                      <a:pt x="282" y="35"/>
                      <a:pt x="282" y="31"/>
                    </a:cubicBezTo>
                    <a:cubicBezTo>
                      <a:pt x="282" y="27"/>
                      <a:pt x="273" y="0"/>
                      <a:pt x="264" y="1"/>
                    </a:cubicBezTo>
                    <a:cubicBezTo>
                      <a:pt x="255" y="2"/>
                      <a:pt x="235" y="31"/>
                      <a:pt x="228" y="40"/>
                    </a:cubicBezTo>
                    <a:cubicBezTo>
                      <a:pt x="221" y="49"/>
                      <a:pt x="225" y="60"/>
                      <a:pt x="219" y="55"/>
                    </a:cubicBezTo>
                    <a:cubicBezTo>
                      <a:pt x="213" y="50"/>
                      <a:pt x="197" y="15"/>
                      <a:pt x="192" y="10"/>
                    </a:cubicBezTo>
                    <a:cubicBezTo>
                      <a:pt x="187" y="5"/>
                      <a:pt x="184" y="15"/>
                      <a:pt x="186" y="22"/>
                    </a:cubicBezTo>
                    <a:cubicBezTo>
                      <a:pt x="188" y="29"/>
                      <a:pt x="208" y="57"/>
                      <a:pt x="204" y="55"/>
                    </a:cubicBezTo>
                    <a:cubicBezTo>
                      <a:pt x="200" y="53"/>
                      <a:pt x="172" y="17"/>
                      <a:pt x="162" y="10"/>
                    </a:cubicBezTo>
                    <a:cubicBezTo>
                      <a:pt x="152" y="3"/>
                      <a:pt x="151" y="15"/>
                      <a:pt x="144" y="16"/>
                    </a:cubicBezTo>
                    <a:cubicBezTo>
                      <a:pt x="137" y="17"/>
                      <a:pt x="125" y="16"/>
                      <a:pt x="120" y="19"/>
                    </a:cubicBezTo>
                    <a:cubicBezTo>
                      <a:pt x="115" y="22"/>
                      <a:pt x="110" y="31"/>
                      <a:pt x="114" y="34"/>
                    </a:cubicBezTo>
                    <a:cubicBezTo>
                      <a:pt x="118" y="37"/>
                      <a:pt x="140" y="33"/>
                      <a:pt x="147" y="37"/>
                    </a:cubicBezTo>
                    <a:cubicBezTo>
                      <a:pt x="154" y="41"/>
                      <a:pt x="163" y="55"/>
                      <a:pt x="159" y="58"/>
                    </a:cubicBezTo>
                    <a:cubicBezTo>
                      <a:pt x="155" y="61"/>
                      <a:pt x="133" y="53"/>
                      <a:pt x="126" y="55"/>
                    </a:cubicBezTo>
                    <a:cubicBezTo>
                      <a:pt x="119" y="57"/>
                      <a:pt x="119" y="69"/>
                      <a:pt x="114" y="73"/>
                    </a:cubicBezTo>
                    <a:cubicBezTo>
                      <a:pt x="109" y="77"/>
                      <a:pt x="100" y="76"/>
                      <a:pt x="93" y="79"/>
                    </a:cubicBezTo>
                    <a:cubicBezTo>
                      <a:pt x="86" y="82"/>
                      <a:pt x="79" y="89"/>
                      <a:pt x="72" y="94"/>
                    </a:cubicBezTo>
                    <a:cubicBezTo>
                      <a:pt x="65" y="99"/>
                      <a:pt x="56" y="101"/>
                      <a:pt x="54" y="106"/>
                    </a:cubicBezTo>
                    <a:cubicBezTo>
                      <a:pt x="52" y="111"/>
                      <a:pt x="61" y="118"/>
                      <a:pt x="60" y="124"/>
                    </a:cubicBezTo>
                    <a:cubicBezTo>
                      <a:pt x="59" y="130"/>
                      <a:pt x="51" y="137"/>
                      <a:pt x="45" y="142"/>
                    </a:cubicBezTo>
                    <a:cubicBezTo>
                      <a:pt x="39" y="147"/>
                      <a:pt x="33" y="142"/>
                      <a:pt x="27" y="154"/>
                    </a:cubicBezTo>
                    <a:cubicBezTo>
                      <a:pt x="21" y="166"/>
                      <a:pt x="16" y="194"/>
                      <a:pt x="12" y="214"/>
                    </a:cubicBezTo>
                    <a:cubicBezTo>
                      <a:pt x="8" y="234"/>
                      <a:pt x="0" y="260"/>
                      <a:pt x="3" y="274"/>
                    </a:cubicBezTo>
                    <a:cubicBezTo>
                      <a:pt x="6" y="288"/>
                      <a:pt x="27" y="295"/>
                      <a:pt x="33" y="301"/>
                    </a:cubicBezTo>
                  </a:path>
                </a:pathLst>
              </a:custGeom>
              <a:gradFill rotWithShape="1">
                <a:gsLst>
                  <a:gs pos="0">
                    <a:srgbClr val="D20000"/>
                  </a:gs>
                  <a:gs pos="50000">
                    <a:srgbClr val="993300"/>
                  </a:gs>
                  <a:gs pos="100000">
                    <a:srgbClr val="D20000"/>
                  </a:gs>
                </a:gsLst>
                <a:lin ang="189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" name="Freeform 33"/>
              <p:cNvSpPr>
                <a:spLocks/>
              </p:cNvSpPr>
              <p:nvPr/>
            </p:nvSpPr>
            <p:spPr bwMode="auto">
              <a:xfrm>
                <a:off x="766" y="3636"/>
                <a:ext cx="98" cy="104"/>
              </a:xfrm>
              <a:custGeom>
                <a:avLst/>
                <a:gdLst>
                  <a:gd name="T0" fmla="*/ 66 w 99"/>
                  <a:gd name="T1" fmla="*/ 0 h 101"/>
                  <a:gd name="T2" fmla="*/ 91 w 99"/>
                  <a:gd name="T3" fmla="*/ 19 h 101"/>
                  <a:gd name="T4" fmla="*/ 97 w 99"/>
                  <a:gd name="T5" fmla="*/ 65 h 101"/>
                  <a:gd name="T6" fmla="*/ 78 w 99"/>
                  <a:gd name="T7" fmla="*/ 90 h 101"/>
                  <a:gd name="T8" fmla="*/ 36 w 99"/>
                  <a:gd name="T9" fmla="*/ 96 h 101"/>
                  <a:gd name="T10" fmla="*/ 4 w 99"/>
                  <a:gd name="T11" fmla="*/ 59 h 101"/>
                  <a:gd name="T12" fmla="*/ 12 w 99"/>
                  <a:gd name="T13" fmla="*/ 3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101">
                    <a:moveTo>
                      <a:pt x="66" y="0"/>
                    </a:moveTo>
                    <a:cubicBezTo>
                      <a:pt x="70" y="4"/>
                      <a:pt x="86" y="8"/>
                      <a:pt x="91" y="19"/>
                    </a:cubicBezTo>
                    <a:cubicBezTo>
                      <a:pt x="96" y="30"/>
                      <a:pt x="99" y="53"/>
                      <a:pt x="97" y="65"/>
                    </a:cubicBezTo>
                    <a:cubicBezTo>
                      <a:pt x="95" y="77"/>
                      <a:pt x="88" y="85"/>
                      <a:pt x="78" y="90"/>
                    </a:cubicBezTo>
                    <a:cubicBezTo>
                      <a:pt x="68" y="95"/>
                      <a:pt x="48" y="101"/>
                      <a:pt x="36" y="96"/>
                    </a:cubicBezTo>
                    <a:cubicBezTo>
                      <a:pt x="24" y="91"/>
                      <a:pt x="8" y="70"/>
                      <a:pt x="4" y="59"/>
                    </a:cubicBezTo>
                    <a:cubicBezTo>
                      <a:pt x="0" y="48"/>
                      <a:pt x="10" y="36"/>
                      <a:pt x="12" y="30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9" name="Freeform 34"/>
              <p:cNvSpPr>
                <a:spLocks/>
              </p:cNvSpPr>
              <p:nvPr/>
            </p:nvSpPr>
            <p:spPr bwMode="auto">
              <a:xfrm>
                <a:off x="288" y="3622"/>
                <a:ext cx="107" cy="114"/>
              </a:xfrm>
              <a:custGeom>
                <a:avLst/>
                <a:gdLst>
                  <a:gd name="T0" fmla="*/ 48 w 108"/>
                  <a:gd name="T1" fmla="*/ 0 h 111"/>
                  <a:gd name="T2" fmla="*/ 10 w 108"/>
                  <a:gd name="T3" fmla="*/ 31 h 111"/>
                  <a:gd name="T4" fmla="*/ 4 w 108"/>
                  <a:gd name="T5" fmla="*/ 77 h 111"/>
                  <a:gd name="T6" fmla="*/ 36 w 108"/>
                  <a:gd name="T7" fmla="*/ 91 h 111"/>
                  <a:gd name="T8" fmla="*/ 65 w 108"/>
                  <a:gd name="T9" fmla="*/ 108 h 111"/>
                  <a:gd name="T10" fmla="*/ 97 w 108"/>
                  <a:gd name="T11" fmla="*/ 71 h 111"/>
                  <a:gd name="T12" fmla="*/ 108 w 108"/>
                  <a:gd name="T13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11">
                    <a:moveTo>
                      <a:pt x="48" y="0"/>
                    </a:moveTo>
                    <a:cubicBezTo>
                      <a:pt x="42" y="5"/>
                      <a:pt x="17" y="19"/>
                      <a:pt x="10" y="31"/>
                    </a:cubicBezTo>
                    <a:cubicBezTo>
                      <a:pt x="2" y="44"/>
                      <a:pt x="0" y="66"/>
                      <a:pt x="4" y="77"/>
                    </a:cubicBezTo>
                    <a:cubicBezTo>
                      <a:pt x="8" y="87"/>
                      <a:pt x="26" y="86"/>
                      <a:pt x="36" y="91"/>
                    </a:cubicBezTo>
                    <a:cubicBezTo>
                      <a:pt x="46" y="96"/>
                      <a:pt x="55" y="111"/>
                      <a:pt x="65" y="108"/>
                    </a:cubicBezTo>
                    <a:cubicBezTo>
                      <a:pt x="75" y="105"/>
                      <a:pt x="90" y="82"/>
                      <a:pt x="97" y="71"/>
                    </a:cubicBezTo>
                    <a:cubicBezTo>
                      <a:pt x="104" y="60"/>
                      <a:pt x="106" y="50"/>
                      <a:pt x="108" y="44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0" name="Freeform 35"/>
              <p:cNvSpPr>
                <a:spLocks/>
              </p:cNvSpPr>
              <p:nvPr/>
            </p:nvSpPr>
            <p:spPr bwMode="auto">
              <a:xfrm>
                <a:off x="411" y="3033"/>
                <a:ext cx="332" cy="356"/>
              </a:xfrm>
              <a:custGeom>
                <a:avLst/>
                <a:gdLst>
                  <a:gd name="T0" fmla="*/ 0 w 344"/>
                  <a:gd name="T1" fmla="*/ 194 h 365"/>
                  <a:gd name="T2" fmla="*/ 6 w 344"/>
                  <a:gd name="T3" fmla="*/ 209 h 365"/>
                  <a:gd name="T4" fmla="*/ 36 w 344"/>
                  <a:gd name="T5" fmla="*/ 266 h 365"/>
                  <a:gd name="T6" fmla="*/ 87 w 344"/>
                  <a:gd name="T7" fmla="*/ 308 h 365"/>
                  <a:gd name="T8" fmla="*/ 138 w 344"/>
                  <a:gd name="T9" fmla="*/ 320 h 365"/>
                  <a:gd name="T10" fmla="*/ 144 w 344"/>
                  <a:gd name="T11" fmla="*/ 344 h 365"/>
                  <a:gd name="T12" fmla="*/ 165 w 344"/>
                  <a:gd name="T13" fmla="*/ 365 h 365"/>
                  <a:gd name="T14" fmla="*/ 192 w 344"/>
                  <a:gd name="T15" fmla="*/ 341 h 365"/>
                  <a:gd name="T16" fmla="*/ 207 w 344"/>
                  <a:gd name="T17" fmla="*/ 317 h 365"/>
                  <a:gd name="T18" fmla="*/ 255 w 344"/>
                  <a:gd name="T19" fmla="*/ 308 h 365"/>
                  <a:gd name="T20" fmla="*/ 303 w 344"/>
                  <a:gd name="T21" fmla="*/ 275 h 365"/>
                  <a:gd name="T22" fmla="*/ 342 w 344"/>
                  <a:gd name="T23" fmla="*/ 179 h 365"/>
                  <a:gd name="T24" fmla="*/ 288 w 344"/>
                  <a:gd name="T25" fmla="*/ 98 h 365"/>
                  <a:gd name="T26" fmla="*/ 256 w 344"/>
                  <a:gd name="T27" fmla="*/ 27 h 365"/>
                  <a:gd name="T28" fmla="*/ 208 w 344"/>
                  <a:gd name="T29" fmla="*/ 75 h 365"/>
                  <a:gd name="T30" fmla="*/ 198 w 344"/>
                  <a:gd name="T31" fmla="*/ 56 h 365"/>
                  <a:gd name="T32" fmla="*/ 183 w 344"/>
                  <a:gd name="T33" fmla="*/ 53 h 365"/>
                  <a:gd name="T34" fmla="*/ 112 w 344"/>
                  <a:gd name="T35" fmla="*/ 75 h 365"/>
                  <a:gd name="T36" fmla="*/ 126 w 344"/>
                  <a:gd name="T37" fmla="*/ 41 h 365"/>
                  <a:gd name="T38" fmla="*/ 114 w 344"/>
                  <a:gd name="T39" fmla="*/ 11 h 365"/>
                  <a:gd name="T40" fmla="*/ 54 w 344"/>
                  <a:gd name="T41" fmla="*/ 110 h 365"/>
                  <a:gd name="T42" fmla="*/ 60 w 344"/>
                  <a:gd name="T43" fmla="*/ 137 h 365"/>
                  <a:gd name="T44" fmla="*/ 54 w 344"/>
                  <a:gd name="T45" fmla="*/ 161 h 365"/>
                  <a:gd name="T46" fmla="*/ 36 w 344"/>
                  <a:gd name="T47" fmla="*/ 155 h 365"/>
                  <a:gd name="T48" fmla="*/ 33 w 344"/>
                  <a:gd name="T49" fmla="*/ 119 h 365"/>
                  <a:gd name="T50" fmla="*/ 12 w 344"/>
                  <a:gd name="T51" fmla="*/ 152 h 365"/>
                  <a:gd name="T52" fmla="*/ 12 w 344"/>
                  <a:gd name="T53" fmla="*/ 173 h 365"/>
                  <a:gd name="T54" fmla="*/ 9 w 344"/>
                  <a:gd name="T55" fmla="*/ 185 h 365"/>
                  <a:gd name="T56" fmla="*/ 0 w 344"/>
                  <a:gd name="T57" fmla="*/ 19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4" h="365">
                    <a:moveTo>
                      <a:pt x="0" y="194"/>
                    </a:moveTo>
                    <a:cubicBezTo>
                      <a:pt x="0" y="198"/>
                      <a:pt x="0" y="197"/>
                      <a:pt x="6" y="209"/>
                    </a:cubicBezTo>
                    <a:cubicBezTo>
                      <a:pt x="12" y="221"/>
                      <a:pt x="23" y="250"/>
                      <a:pt x="36" y="266"/>
                    </a:cubicBezTo>
                    <a:cubicBezTo>
                      <a:pt x="49" y="282"/>
                      <a:pt x="70" y="299"/>
                      <a:pt x="87" y="308"/>
                    </a:cubicBezTo>
                    <a:cubicBezTo>
                      <a:pt x="104" y="317"/>
                      <a:pt x="129" y="314"/>
                      <a:pt x="138" y="320"/>
                    </a:cubicBezTo>
                    <a:cubicBezTo>
                      <a:pt x="147" y="326"/>
                      <a:pt x="140" y="337"/>
                      <a:pt x="144" y="344"/>
                    </a:cubicBezTo>
                    <a:cubicBezTo>
                      <a:pt x="148" y="351"/>
                      <a:pt x="157" y="365"/>
                      <a:pt x="165" y="365"/>
                    </a:cubicBezTo>
                    <a:cubicBezTo>
                      <a:pt x="173" y="365"/>
                      <a:pt x="185" y="349"/>
                      <a:pt x="192" y="341"/>
                    </a:cubicBezTo>
                    <a:cubicBezTo>
                      <a:pt x="199" y="333"/>
                      <a:pt x="197" y="322"/>
                      <a:pt x="207" y="317"/>
                    </a:cubicBezTo>
                    <a:cubicBezTo>
                      <a:pt x="217" y="312"/>
                      <a:pt x="239" y="315"/>
                      <a:pt x="255" y="308"/>
                    </a:cubicBezTo>
                    <a:cubicBezTo>
                      <a:pt x="271" y="301"/>
                      <a:pt x="289" y="296"/>
                      <a:pt x="303" y="275"/>
                    </a:cubicBezTo>
                    <a:cubicBezTo>
                      <a:pt x="317" y="254"/>
                      <a:pt x="344" y="208"/>
                      <a:pt x="342" y="179"/>
                    </a:cubicBezTo>
                    <a:cubicBezTo>
                      <a:pt x="340" y="150"/>
                      <a:pt x="302" y="123"/>
                      <a:pt x="288" y="98"/>
                    </a:cubicBezTo>
                    <a:cubicBezTo>
                      <a:pt x="274" y="73"/>
                      <a:pt x="269" y="31"/>
                      <a:pt x="256" y="27"/>
                    </a:cubicBezTo>
                    <a:cubicBezTo>
                      <a:pt x="243" y="23"/>
                      <a:pt x="218" y="70"/>
                      <a:pt x="208" y="75"/>
                    </a:cubicBezTo>
                    <a:cubicBezTo>
                      <a:pt x="198" y="80"/>
                      <a:pt x="202" y="60"/>
                      <a:pt x="198" y="56"/>
                    </a:cubicBezTo>
                    <a:cubicBezTo>
                      <a:pt x="194" y="52"/>
                      <a:pt x="197" y="50"/>
                      <a:pt x="183" y="53"/>
                    </a:cubicBezTo>
                    <a:cubicBezTo>
                      <a:pt x="169" y="56"/>
                      <a:pt x="121" y="77"/>
                      <a:pt x="112" y="75"/>
                    </a:cubicBezTo>
                    <a:cubicBezTo>
                      <a:pt x="103" y="73"/>
                      <a:pt x="126" y="52"/>
                      <a:pt x="126" y="41"/>
                    </a:cubicBezTo>
                    <a:cubicBezTo>
                      <a:pt x="126" y="30"/>
                      <a:pt x="126" y="0"/>
                      <a:pt x="114" y="11"/>
                    </a:cubicBezTo>
                    <a:cubicBezTo>
                      <a:pt x="102" y="22"/>
                      <a:pt x="63" y="89"/>
                      <a:pt x="54" y="110"/>
                    </a:cubicBezTo>
                    <a:cubicBezTo>
                      <a:pt x="45" y="131"/>
                      <a:pt x="60" y="129"/>
                      <a:pt x="60" y="137"/>
                    </a:cubicBezTo>
                    <a:cubicBezTo>
                      <a:pt x="60" y="145"/>
                      <a:pt x="58" y="158"/>
                      <a:pt x="54" y="161"/>
                    </a:cubicBezTo>
                    <a:cubicBezTo>
                      <a:pt x="50" y="164"/>
                      <a:pt x="39" y="162"/>
                      <a:pt x="36" y="155"/>
                    </a:cubicBezTo>
                    <a:cubicBezTo>
                      <a:pt x="33" y="148"/>
                      <a:pt x="37" y="119"/>
                      <a:pt x="33" y="119"/>
                    </a:cubicBezTo>
                    <a:cubicBezTo>
                      <a:pt x="29" y="119"/>
                      <a:pt x="16" y="143"/>
                      <a:pt x="12" y="152"/>
                    </a:cubicBezTo>
                    <a:cubicBezTo>
                      <a:pt x="8" y="161"/>
                      <a:pt x="12" y="168"/>
                      <a:pt x="12" y="173"/>
                    </a:cubicBezTo>
                    <a:cubicBezTo>
                      <a:pt x="12" y="178"/>
                      <a:pt x="11" y="182"/>
                      <a:pt x="9" y="185"/>
                    </a:cubicBezTo>
                    <a:cubicBezTo>
                      <a:pt x="7" y="188"/>
                      <a:pt x="0" y="190"/>
                      <a:pt x="0" y="1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36"/>
              <p:cNvSpPr>
                <a:spLocks/>
              </p:cNvSpPr>
              <p:nvPr/>
            </p:nvSpPr>
            <p:spPr bwMode="auto">
              <a:xfrm>
                <a:off x="530" y="3272"/>
                <a:ext cx="109" cy="32"/>
              </a:xfrm>
              <a:custGeom>
                <a:avLst/>
                <a:gdLst>
                  <a:gd name="T0" fmla="*/ 0 w 114"/>
                  <a:gd name="T1" fmla="*/ 0 h 32"/>
                  <a:gd name="T2" fmla="*/ 39 w 114"/>
                  <a:gd name="T3" fmla="*/ 27 h 32"/>
                  <a:gd name="T4" fmla="*/ 60 w 114"/>
                  <a:gd name="T5" fmla="*/ 30 h 32"/>
                  <a:gd name="T6" fmla="*/ 81 w 114"/>
                  <a:gd name="T7" fmla="*/ 27 h 32"/>
                  <a:gd name="T8" fmla="*/ 114 w 114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">
                    <a:moveTo>
                      <a:pt x="0" y="0"/>
                    </a:moveTo>
                    <a:cubicBezTo>
                      <a:pt x="7" y="4"/>
                      <a:pt x="29" y="22"/>
                      <a:pt x="39" y="27"/>
                    </a:cubicBezTo>
                    <a:cubicBezTo>
                      <a:pt x="49" y="32"/>
                      <a:pt x="53" y="30"/>
                      <a:pt x="60" y="30"/>
                    </a:cubicBezTo>
                    <a:cubicBezTo>
                      <a:pt x="67" y="30"/>
                      <a:pt x="72" y="32"/>
                      <a:pt x="81" y="27"/>
                    </a:cubicBezTo>
                    <a:cubicBezTo>
                      <a:pt x="90" y="22"/>
                      <a:pt x="107" y="8"/>
                      <a:pt x="114" y="3"/>
                    </a:cubicBezTo>
                  </a:path>
                </a:pathLst>
              </a:custGeom>
              <a:noFill/>
              <a:ln w="12700" cmpd="sng">
                <a:solidFill>
                  <a:srgbClr val="D20000"/>
                </a:solidFill>
                <a:round/>
                <a:headEnd type="non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37"/>
              <p:cNvSpPr>
                <a:spLocks/>
              </p:cNvSpPr>
              <p:nvPr/>
            </p:nvSpPr>
            <p:spPr bwMode="auto">
              <a:xfrm>
                <a:off x="566" y="3283"/>
                <a:ext cx="45" cy="10"/>
              </a:xfrm>
              <a:custGeom>
                <a:avLst/>
                <a:gdLst>
                  <a:gd name="T0" fmla="*/ 0 w 45"/>
                  <a:gd name="T1" fmla="*/ 10 h 10"/>
                  <a:gd name="T2" fmla="*/ 10 w 45"/>
                  <a:gd name="T3" fmla="*/ 1 h 10"/>
                  <a:gd name="T4" fmla="*/ 25 w 45"/>
                  <a:gd name="T5" fmla="*/ 4 h 10"/>
                  <a:gd name="T6" fmla="*/ 36 w 45"/>
                  <a:gd name="T7" fmla="*/ 1 h 10"/>
                  <a:gd name="T8" fmla="*/ 45 w 45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0">
                    <a:moveTo>
                      <a:pt x="0" y="10"/>
                    </a:moveTo>
                    <a:cubicBezTo>
                      <a:pt x="2" y="8"/>
                      <a:pt x="6" y="2"/>
                      <a:pt x="10" y="1"/>
                    </a:cubicBezTo>
                    <a:cubicBezTo>
                      <a:pt x="14" y="0"/>
                      <a:pt x="21" y="4"/>
                      <a:pt x="25" y="4"/>
                    </a:cubicBezTo>
                    <a:cubicBezTo>
                      <a:pt x="29" y="4"/>
                      <a:pt x="33" y="0"/>
                      <a:pt x="36" y="1"/>
                    </a:cubicBezTo>
                    <a:cubicBezTo>
                      <a:pt x="39" y="2"/>
                      <a:pt x="43" y="8"/>
                      <a:pt x="45" y="10"/>
                    </a:cubicBez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38"/>
              <p:cNvSpPr>
                <a:spLocks/>
              </p:cNvSpPr>
              <p:nvPr/>
            </p:nvSpPr>
            <p:spPr bwMode="auto">
              <a:xfrm>
                <a:off x="513" y="3157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39"/>
              <p:cNvSpPr>
                <a:spLocks/>
              </p:cNvSpPr>
              <p:nvPr/>
            </p:nvSpPr>
            <p:spPr bwMode="auto">
              <a:xfrm>
                <a:off x="533" y="3187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40"/>
              <p:cNvSpPr>
                <a:spLocks/>
              </p:cNvSpPr>
              <p:nvPr/>
            </p:nvSpPr>
            <p:spPr bwMode="auto">
              <a:xfrm>
                <a:off x="512" y="3165"/>
                <a:ext cx="62" cy="36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41"/>
              <p:cNvSpPr>
                <a:spLocks/>
              </p:cNvSpPr>
              <p:nvPr/>
            </p:nvSpPr>
            <p:spPr bwMode="auto">
              <a:xfrm flipH="1">
                <a:off x="611" y="3153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42"/>
              <p:cNvSpPr>
                <a:spLocks/>
              </p:cNvSpPr>
              <p:nvPr/>
            </p:nvSpPr>
            <p:spPr bwMode="auto">
              <a:xfrm flipH="1">
                <a:off x="626" y="3183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43"/>
              <p:cNvSpPr>
                <a:spLocks/>
              </p:cNvSpPr>
              <p:nvPr/>
            </p:nvSpPr>
            <p:spPr bwMode="auto">
              <a:xfrm flipH="1">
                <a:off x="611" y="3162"/>
                <a:ext cx="62" cy="35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44"/>
              <p:cNvSpPr>
                <a:spLocks/>
              </p:cNvSpPr>
              <p:nvPr/>
            </p:nvSpPr>
            <p:spPr bwMode="auto">
              <a:xfrm>
                <a:off x="592" y="3126"/>
                <a:ext cx="99" cy="105"/>
              </a:xfrm>
              <a:custGeom>
                <a:avLst/>
                <a:gdLst>
                  <a:gd name="T0" fmla="*/ 4 w 102"/>
                  <a:gd name="T1" fmla="*/ 35 h 107"/>
                  <a:gd name="T2" fmla="*/ 37 w 102"/>
                  <a:gd name="T3" fmla="*/ 5 h 107"/>
                  <a:gd name="T4" fmla="*/ 67 w 102"/>
                  <a:gd name="T5" fmla="*/ 5 h 107"/>
                  <a:gd name="T6" fmla="*/ 97 w 102"/>
                  <a:gd name="T7" fmla="*/ 35 h 107"/>
                  <a:gd name="T8" fmla="*/ 97 w 102"/>
                  <a:gd name="T9" fmla="*/ 68 h 107"/>
                  <a:gd name="T10" fmla="*/ 70 w 102"/>
                  <a:gd name="T11" fmla="*/ 101 h 107"/>
                  <a:gd name="T12" fmla="*/ 40 w 102"/>
                  <a:gd name="T13" fmla="*/ 104 h 107"/>
                  <a:gd name="T14" fmla="*/ 13 w 102"/>
                  <a:gd name="T15" fmla="*/ 92 h 107"/>
                  <a:gd name="T16" fmla="*/ 1 w 102"/>
                  <a:gd name="T17" fmla="*/ 65 h 107"/>
                  <a:gd name="T18" fmla="*/ 4 w 102"/>
                  <a:gd name="T19" fmla="*/ 3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7">
                    <a:moveTo>
                      <a:pt x="4" y="35"/>
                    </a:moveTo>
                    <a:cubicBezTo>
                      <a:pt x="9" y="25"/>
                      <a:pt x="27" y="10"/>
                      <a:pt x="37" y="5"/>
                    </a:cubicBezTo>
                    <a:cubicBezTo>
                      <a:pt x="47" y="0"/>
                      <a:pt x="57" y="0"/>
                      <a:pt x="67" y="5"/>
                    </a:cubicBezTo>
                    <a:cubicBezTo>
                      <a:pt x="77" y="10"/>
                      <a:pt x="92" y="25"/>
                      <a:pt x="97" y="35"/>
                    </a:cubicBezTo>
                    <a:cubicBezTo>
                      <a:pt x="102" y="45"/>
                      <a:pt x="101" y="57"/>
                      <a:pt x="97" y="68"/>
                    </a:cubicBezTo>
                    <a:cubicBezTo>
                      <a:pt x="93" y="79"/>
                      <a:pt x="79" y="95"/>
                      <a:pt x="70" y="101"/>
                    </a:cubicBezTo>
                    <a:cubicBezTo>
                      <a:pt x="61" y="107"/>
                      <a:pt x="49" y="105"/>
                      <a:pt x="40" y="104"/>
                    </a:cubicBezTo>
                    <a:cubicBezTo>
                      <a:pt x="31" y="103"/>
                      <a:pt x="19" y="98"/>
                      <a:pt x="13" y="92"/>
                    </a:cubicBezTo>
                    <a:cubicBezTo>
                      <a:pt x="7" y="86"/>
                      <a:pt x="2" y="74"/>
                      <a:pt x="1" y="65"/>
                    </a:cubicBezTo>
                    <a:cubicBezTo>
                      <a:pt x="0" y="56"/>
                      <a:pt x="4" y="41"/>
                      <a:pt x="4" y="35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45"/>
              <p:cNvSpPr>
                <a:spLocks/>
              </p:cNvSpPr>
              <p:nvPr/>
            </p:nvSpPr>
            <p:spPr bwMode="auto">
              <a:xfrm>
                <a:off x="491" y="3132"/>
                <a:ext cx="99" cy="103"/>
              </a:xfrm>
              <a:custGeom>
                <a:avLst/>
                <a:gdLst>
                  <a:gd name="T0" fmla="*/ 1 w 99"/>
                  <a:gd name="T1" fmla="*/ 31 h 103"/>
                  <a:gd name="T2" fmla="*/ 27 w 99"/>
                  <a:gd name="T3" fmla="*/ 8 h 103"/>
                  <a:gd name="T4" fmla="*/ 70 w 99"/>
                  <a:gd name="T5" fmla="*/ 5 h 103"/>
                  <a:gd name="T6" fmla="*/ 96 w 99"/>
                  <a:gd name="T7" fmla="*/ 37 h 103"/>
                  <a:gd name="T8" fmla="*/ 90 w 99"/>
                  <a:gd name="T9" fmla="*/ 73 h 103"/>
                  <a:gd name="T10" fmla="*/ 70 w 99"/>
                  <a:gd name="T11" fmla="*/ 96 h 103"/>
                  <a:gd name="T12" fmla="*/ 58 w 99"/>
                  <a:gd name="T13" fmla="*/ 101 h 103"/>
                  <a:gd name="T14" fmla="*/ 30 w 99"/>
                  <a:gd name="T15" fmla="*/ 99 h 103"/>
                  <a:gd name="T16" fmla="*/ 7 w 99"/>
                  <a:gd name="T17" fmla="*/ 78 h 103"/>
                  <a:gd name="T18" fmla="*/ 1 w 99"/>
                  <a:gd name="T19" fmla="*/ 59 h 103"/>
                  <a:gd name="T20" fmla="*/ 1 w 99"/>
                  <a:gd name="T21" fmla="*/ 3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03">
                    <a:moveTo>
                      <a:pt x="1" y="31"/>
                    </a:moveTo>
                    <a:cubicBezTo>
                      <a:pt x="5" y="23"/>
                      <a:pt x="15" y="12"/>
                      <a:pt x="27" y="8"/>
                    </a:cubicBezTo>
                    <a:cubicBezTo>
                      <a:pt x="38" y="4"/>
                      <a:pt x="59" y="0"/>
                      <a:pt x="70" y="5"/>
                    </a:cubicBezTo>
                    <a:cubicBezTo>
                      <a:pt x="82" y="10"/>
                      <a:pt x="93" y="26"/>
                      <a:pt x="96" y="37"/>
                    </a:cubicBezTo>
                    <a:cubicBezTo>
                      <a:pt x="99" y="48"/>
                      <a:pt x="94" y="63"/>
                      <a:pt x="90" y="73"/>
                    </a:cubicBezTo>
                    <a:cubicBezTo>
                      <a:pt x="87" y="82"/>
                      <a:pt x="75" y="91"/>
                      <a:pt x="70" y="96"/>
                    </a:cubicBezTo>
                    <a:cubicBezTo>
                      <a:pt x="65" y="101"/>
                      <a:pt x="65" y="100"/>
                      <a:pt x="58" y="101"/>
                    </a:cubicBezTo>
                    <a:cubicBezTo>
                      <a:pt x="51" y="102"/>
                      <a:pt x="38" y="103"/>
                      <a:pt x="30" y="99"/>
                    </a:cubicBezTo>
                    <a:cubicBezTo>
                      <a:pt x="22" y="95"/>
                      <a:pt x="12" y="85"/>
                      <a:pt x="7" y="78"/>
                    </a:cubicBezTo>
                    <a:cubicBezTo>
                      <a:pt x="2" y="71"/>
                      <a:pt x="2" y="67"/>
                      <a:pt x="1" y="59"/>
                    </a:cubicBezTo>
                    <a:cubicBezTo>
                      <a:pt x="0" y="51"/>
                      <a:pt x="1" y="37"/>
                      <a:pt x="1" y="31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46"/>
              <p:cNvSpPr>
                <a:spLocks/>
              </p:cNvSpPr>
              <p:nvPr/>
            </p:nvSpPr>
            <p:spPr bwMode="auto">
              <a:xfrm>
                <a:off x="637" y="3213"/>
                <a:ext cx="67" cy="80"/>
              </a:xfrm>
              <a:custGeom>
                <a:avLst/>
                <a:gdLst>
                  <a:gd name="T0" fmla="*/ 60 w 70"/>
                  <a:gd name="T1" fmla="*/ 6 h 82"/>
                  <a:gd name="T2" fmla="*/ 63 w 70"/>
                  <a:gd name="T3" fmla="*/ 39 h 82"/>
                  <a:gd name="T4" fmla="*/ 43 w 70"/>
                  <a:gd name="T5" fmla="*/ 81 h 82"/>
                  <a:gd name="T6" fmla="*/ 3 w 70"/>
                  <a:gd name="T7" fmla="*/ 30 h 82"/>
                  <a:gd name="T8" fmla="*/ 60 w 70"/>
                  <a:gd name="T9" fmla="*/ 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60" y="6"/>
                    </a:moveTo>
                    <a:cubicBezTo>
                      <a:pt x="70" y="8"/>
                      <a:pt x="66" y="27"/>
                      <a:pt x="63" y="39"/>
                    </a:cubicBezTo>
                    <a:cubicBezTo>
                      <a:pt x="60" y="51"/>
                      <a:pt x="53" y="82"/>
                      <a:pt x="43" y="81"/>
                    </a:cubicBezTo>
                    <a:cubicBezTo>
                      <a:pt x="33" y="80"/>
                      <a:pt x="0" y="42"/>
                      <a:pt x="3" y="30"/>
                    </a:cubicBezTo>
                    <a:cubicBezTo>
                      <a:pt x="6" y="18"/>
                      <a:pt x="50" y="0"/>
                      <a:pt x="60" y="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47"/>
              <p:cNvSpPr>
                <a:spLocks/>
              </p:cNvSpPr>
              <p:nvPr/>
            </p:nvSpPr>
            <p:spPr bwMode="auto">
              <a:xfrm>
                <a:off x="468" y="3219"/>
                <a:ext cx="75" cy="67"/>
              </a:xfrm>
              <a:custGeom>
                <a:avLst/>
                <a:gdLst>
                  <a:gd name="T0" fmla="*/ 0 w 75"/>
                  <a:gd name="T1" fmla="*/ 26 h 67"/>
                  <a:gd name="T2" fmla="*/ 12 w 75"/>
                  <a:gd name="T3" fmla="*/ 53 h 67"/>
                  <a:gd name="T4" fmla="*/ 42 w 75"/>
                  <a:gd name="T5" fmla="*/ 56 h 67"/>
                  <a:gd name="T6" fmla="*/ 54 w 75"/>
                  <a:gd name="T7" fmla="*/ 62 h 67"/>
                  <a:gd name="T8" fmla="*/ 72 w 75"/>
                  <a:gd name="T9" fmla="*/ 26 h 67"/>
                  <a:gd name="T10" fmla="*/ 36 w 75"/>
                  <a:gd name="T11" fmla="*/ 14 h 67"/>
                  <a:gd name="T12" fmla="*/ 15 w 75"/>
                  <a:gd name="T13" fmla="*/ 2 h 67"/>
                  <a:gd name="T14" fmla="*/ 0 w 75"/>
                  <a:gd name="T15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67">
                    <a:moveTo>
                      <a:pt x="0" y="26"/>
                    </a:moveTo>
                    <a:cubicBezTo>
                      <a:pt x="0" y="34"/>
                      <a:pt x="5" y="48"/>
                      <a:pt x="12" y="53"/>
                    </a:cubicBezTo>
                    <a:cubicBezTo>
                      <a:pt x="19" y="58"/>
                      <a:pt x="35" y="55"/>
                      <a:pt x="42" y="56"/>
                    </a:cubicBezTo>
                    <a:cubicBezTo>
                      <a:pt x="49" y="57"/>
                      <a:pt x="49" y="67"/>
                      <a:pt x="54" y="62"/>
                    </a:cubicBezTo>
                    <a:cubicBezTo>
                      <a:pt x="59" y="57"/>
                      <a:pt x="75" y="34"/>
                      <a:pt x="72" y="26"/>
                    </a:cubicBezTo>
                    <a:cubicBezTo>
                      <a:pt x="69" y="18"/>
                      <a:pt x="45" y="18"/>
                      <a:pt x="36" y="14"/>
                    </a:cubicBezTo>
                    <a:cubicBezTo>
                      <a:pt x="27" y="10"/>
                      <a:pt x="21" y="0"/>
                      <a:pt x="15" y="2"/>
                    </a:cubicBezTo>
                    <a:cubicBezTo>
                      <a:pt x="9" y="4"/>
                      <a:pt x="3" y="21"/>
                      <a:pt x="0" y="2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48"/>
              <p:cNvSpPr>
                <a:spLocks/>
              </p:cNvSpPr>
              <p:nvPr/>
            </p:nvSpPr>
            <p:spPr bwMode="auto">
              <a:xfrm>
                <a:off x="754" y="3568"/>
                <a:ext cx="89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2" name="Freeform 49"/>
            <p:cNvSpPr>
              <a:spLocks/>
            </p:cNvSpPr>
            <p:nvPr/>
          </p:nvSpPr>
          <p:spPr bwMode="auto">
            <a:xfrm>
              <a:off x="570" y="3232"/>
              <a:ext cx="39" cy="15"/>
            </a:xfrm>
            <a:custGeom>
              <a:avLst/>
              <a:gdLst>
                <a:gd name="T0" fmla="*/ 0 w 39"/>
                <a:gd name="T1" fmla="*/ 10 h 15"/>
                <a:gd name="T2" fmla="*/ 6 w 39"/>
                <a:gd name="T3" fmla="*/ 13 h 15"/>
                <a:gd name="T4" fmla="*/ 18 w 39"/>
                <a:gd name="T5" fmla="*/ 0 h 15"/>
                <a:gd name="T6" fmla="*/ 30 w 39"/>
                <a:gd name="T7" fmla="*/ 13 h 15"/>
                <a:gd name="T8" fmla="*/ 39 w 39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">
                  <a:moveTo>
                    <a:pt x="0" y="10"/>
                  </a:moveTo>
                  <a:cubicBezTo>
                    <a:pt x="1" y="10"/>
                    <a:pt x="3" y="15"/>
                    <a:pt x="6" y="13"/>
                  </a:cubicBezTo>
                  <a:cubicBezTo>
                    <a:pt x="9" y="11"/>
                    <a:pt x="14" y="0"/>
                    <a:pt x="18" y="0"/>
                  </a:cubicBezTo>
                  <a:cubicBezTo>
                    <a:pt x="22" y="0"/>
                    <a:pt x="27" y="11"/>
                    <a:pt x="30" y="13"/>
                  </a:cubicBezTo>
                  <a:cubicBezTo>
                    <a:pt x="33" y="15"/>
                    <a:pt x="37" y="11"/>
                    <a:pt x="39" y="1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4" name="Group 50"/>
          <p:cNvGrpSpPr>
            <a:grpSpLocks/>
          </p:cNvGrpSpPr>
          <p:nvPr/>
        </p:nvGrpSpPr>
        <p:grpSpPr bwMode="auto">
          <a:xfrm>
            <a:off x="1160764" y="4281348"/>
            <a:ext cx="936625" cy="1460500"/>
            <a:chOff x="2592" y="1584"/>
            <a:chExt cx="1348" cy="2304"/>
          </a:xfrm>
        </p:grpSpPr>
        <p:pic>
          <p:nvPicPr>
            <p:cNvPr id="175" name="Picture 51" descr="girl4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1584"/>
              <a:ext cx="1348" cy="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6" name="Freeform 52"/>
            <p:cNvSpPr>
              <a:spLocks/>
            </p:cNvSpPr>
            <p:nvPr/>
          </p:nvSpPr>
          <p:spPr bwMode="auto">
            <a:xfrm>
              <a:off x="3503" y="2516"/>
              <a:ext cx="198" cy="416"/>
            </a:xfrm>
            <a:custGeom>
              <a:avLst/>
              <a:gdLst>
                <a:gd name="T0" fmla="*/ 43 w 198"/>
                <a:gd name="T1" fmla="*/ 391 h 416"/>
                <a:gd name="T2" fmla="*/ 127 w 198"/>
                <a:gd name="T3" fmla="*/ 319 h 416"/>
                <a:gd name="T4" fmla="*/ 163 w 198"/>
                <a:gd name="T5" fmla="*/ 271 h 416"/>
                <a:gd name="T6" fmla="*/ 193 w 198"/>
                <a:gd name="T7" fmla="*/ 271 h 416"/>
                <a:gd name="T8" fmla="*/ 193 w 198"/>
                <a:gd name="T9" fmla="*/ 175 h 416"/>
                <a:gd name="T10" fmla="*/ 193 w 198"/>
                <a:gd name="T11" fmla="*/ 76 h 416"/>
                <a:gd name="T12" fmla="*/ 169 w 198"/>
                <a:gd name="T13" fmla="*/ 43 h 416"/>
                <a:gd name="T14" fmla="*/ 139 w 198"/>
                <a:gd name="T15" fmla="*/ 13 h 416"/>
                <a:gd name="T16" fmla="*/ 31 w 198"/>
                <a:gd name="T17" fmla="*/ 121 h 416"/>
                <a:gd name="T18" fmla="*/ 1 w 198"/>
                <a:gd name="T19" fmla="*/ 124 h 416"/>
                <a:gd name="T20" fmla="*/ 37 w 198"/>
                <a:gd name="T21" fmla="*/ 181 h 416"/>
                <a:gd name="T22" fmla="*/ 43 w 198"/>
                <a:gd name="T23" fmla="*/ 39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16">
                  <a:moveTo>
                    <a:pt x="43" y="391"/>
                  </a:moveTo>
                  <a:cubicBezTo>
                    <a:pt x="56" y="416"/>
                    <a:pt x="107" y="339"/>
                    <a:pt x="127" y="319"/>
                  </a:cubicBezTo>
                  <a:cubicBezTo>
                    <a:pt x="147" y="299"/>
                    <a:pt x="152" y="279"/>
                    <a:pt x="163" y="271"/>
                  </a:cubicBezTo>
                  <a:cubicBezTo>
                    <a:pt x="174" y="263"/>
                    <a:pt x="188" y="287"/>
                    <a:pt x="193" y="271"/>
                  </a:cubicBezTo>
                  <a:cubicBezTo>
                    <a:pt x="198" y="255"/>
                    <a:pt x="193" y="207"/>
                    <a:pt x="193" y="175"/>
                  </a:cubicBezTo>
                  <a:cubicBezTo>
                    <a:pt x="193" y="143"/>
                    <a:pt x="197" y="98"/>
                    <a:pt x="193" y="76"/>
                  </a:cubicBezTo>
                  <a:cubicBezTo>
                    <a:pt x="189" y="54"/>
                    <a:pt x="178" y="53"/>
                    <a:pt x="169" y="43"/>
                  </a:cubicBezTo>
                  <a:cubicBezTo>
                    <a:pt x="160" y="33"/>
                    <a:pt x="162" y="0"/>
                    <a:pt x="139" y="13"/>
                  </a:cubicBezTo>
                  <a:cubicBezTo>
                    <a:pt x="116" y="26"/>
                    <a:pt x="54" y="102"/>
                    <a:pt x="31" y="121"/>
                  </a:cubicBezTo>
                  <a:cubicBezTo>
                    <a:pt x="8" y="140"/>
                    <a:pt x="0" y="114"/>
                    <a:pt x="1" y="124"/>
                  </a:cubicBezTo>
                  <a:cubicBezTo>
                    <a:pt x="2" y="134"/>
                    <a:pt x="30" y="137"/>
                    <a:pt x="37" y="181"/>
                  </a:cubicBezTo>
                  <a:cubicBezTo>
                    <a:pt x="44" y="225"/>
                    <a:pt x="42" y="347"/>
                    <a:pt x="43" y="391"/>
                  </a:cubicBez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53"/>
            <p:cNvSpPr>
              <a:spLocks/>
            </p:cNvSpPr>
            <p:nvPr/>
          </p:nvSpPr>
          <p:spPr bwMode="auto">
            <a:xfrm>
              <a:off x="2847" y="2525"/>
              <a:ext cx="225" cy="405"/>
            </a:xfrm>
            <a:custGeom>
              <a:avLst/>
              <a:gdLst>
                <a:gd name="T0" fmla="*/ 201 w 225"/>
                <a:gd name="T1" fmla="*/ 382 h 405"/>
                <a:gd name="T2" fmla="*/ 98 w 225"/>
                <a:gd name="T3" fmla="*/ 338 h 405"/>
                <a:gd name="T4" fmla="*/ 57 w 225"/>
                <a:gd name="T5" fmla="*/ 298 h 405"/>
                <a:gd name="T6" fmla="*/ 9 w 225"/>
                <a:gd name="T7" fmla="*/ 292 h 405"/>
                <a:gd name="T8" fmla="*/ 3 w 225"/>
                <a:gd name="T9" fmla="*/ 196 h 405"/>
                <a:gd name="T10" fmla="*/ 9 w 225"/>
                <a:gd name="T11" fmla="*/ 94 h 405"/>
                <a:gd name="T12" fmla="*/ 27 w 225"/>
                <a:gd name="T13" fmla="*/ 52 h 405"/>
                <a:gd name="T14" fmla="*/ 63 w 225"/>
                <a:gd name="T15" fmla="*/ 10 h 405"/>
                <a:gd name="T16" fmla="*/ 195 w 225"/>
                <a:gd name="T17" fmla="*/ 112 h 405"/>
                <a:gd name="T18" fmla="*/ 224 w 225"/>
                <a:gd name="T19" fmla="*/ 143 h 405"/>
                <a:gd name="T20" fmla="*/ 188 w 225"/>
                <a:gd name="T21" fmla="*/ 200 h 405"/>
                <a:gd name="T22" fmla="*/ 201 w 225"/>
                <a:gd name="T23" fmla="*/ 3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405">
                  <a:moveTo>
                    <a:pt x="201" y="382"/>
                  </a:moveTo>
                  <a:cubicBezTo>
                    <a:pt x="186" y="405"/>
                    <a:pt x="122" y="352"/>
                    <a:pt x="98" y="338"/>
                  </a:cubicBezTo>
                  <a:cubicBezTo>
                    <a:pt x="74" y="324"/>
                    <a:pt x="72" y="306"/>
                    <a:pt x="57" y="298"/>
                  </a:cubicBezTo>
                  <a:cubicBezTo>
                    <a:pt x="42" y="290"/>
                    <a:pt x="18" y="309"/>
                    <a:pt x="9" y="292"/>
                  </a:cubicBezTo>
                  <a:cubicBezTo>
                    <a:pt x="0" y="275"/>
                    <a:pt x="3" y="229"/>
                    <a:pt x="3" y="196"/>
                  </a:cubicBezTo>
                  <a:cubicBezTo>
                    <a:pt x="3" y="163"/>
                    <a:pt x="5" y="118"/>
                    <a:pt x="9" y="94"/>
                  </a:cubicBezTo>
                  <a:cubicBezTo>
                    <a:pt x="13" y="70"/>
                    <a:pt x="18" y="66"/>
                    <a:pt x="27" y="52"/>
                  </a:cubicBezTo>
                  <a:cubicBezTo>
                    <a:pt x="36" y="38"/>
                    <a:pt x="35" y="0"/>
                    <a:pt x="63" y="10"/>
                  </a:cubicBezTo>
                  <a:cubicBezTo>
                    <a:pt x="91" y="20"/>
                    <a:pt x="168" y="90"/>
                    <a:pt x="195" y="112"/>
                  </a:cubicBezTo>
                  <a:cubicBezTo>
                    <a:pt x="222" y="134"/>
                    <a:pt x="225" y="128"/>
                    <a:pt x="224" y="143"/>
                  </a:cubicBezTo>
                  <a:cubicBezTo>
                    <a:pt x="223" y="158"/>
                    <a:pt x="192" y="160"/>
                    <a:pt x="188" y="200"/>
                  </a:cubicBezTo>
                  <a:cubicBezTo>
                    <a:pt x="184" y="240"/>
                    <a:pt x="216" y="359"/>
                    <a:pt x="201" y="382"/>
                  </a:cubicBez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54"/>
            <p:cNvSpPr>
              <a:spLocks/>
            </p:cNvSpPr>
            <p:nvPr/>
          </p:nvSpPr>
          <p:spPr bwMode="auto">
            <a:xfrm>
              <a:off x="3144" y="2511"/>
              <a:ext cx="312" cy="81"/>
            </a:xfrm>
            <a:custGeom>
              <a:avLst/>
              <a:gdLst>
                <a:gd name="T0" fmla="*/ 24 w 312"/>
                <a:gd name="T1" fmla="*/ 81 h 81"/>
                <a:gd name="T2" fmla="*/ 312 w 312"/>
                <a:gd name="T3" fmla="*/ 81 h 81"/>
                <a:gd name="T4" fmla="*/ 282 w 312"/>
                <a:gd name="T5" fmla="*/ 6 h 81"/>
                <a:gd name="T6" fmla="*/ 204 w 312"/>
                <a:gd name="T7" fmla="*/ 0 h 81"/>
                <a:gd name="T8" fmla="*/ 168 w 312"/>
                <a:gd name="T9" fmla="*/ 33 h 81"/>
                <a:gd name="T10" fmla="*/ 114 w 312"/>
                <a:gd name="T11" fmla="*/ 30 h 81"/>
                <a:gd name="T12" fmla="*/ 90 w 312"/>
                <a:gd name="T13" fmla="*/ 0 h 81"/>
                <a:gd name="T14" fmla="*/ 0 w 312"/>
                <a:gd name="T15" fmla="*/ 6 h 81"/>
                <a:gd name="T16" fmla="*/ 24 w 312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2" h="81">
                  <a:moveTo>
                    <a:pt x="24" y="81"/>
                  </a:moveTo>
                  <a:lnTo>
                    <a:pt x="312" y="81"/>
                  </a:lnTo>
                  <a:lnTo>
                    <a:pt x="282" y="6"/>
                  </a:lnTo>
                  <a:lnTo>
                    <a:pt x="204" y="0"/>
                  </a:lnTo>
                  <a:lnTo>
                    <a:pt x="168" y="33"/>
                  </a:lnTo>
                  <a:lnTo>
                    <a:pt x="114" y="30"/>
                  </a:lnTo>
                  <a:lnTo>
                    <a:pt x="90" y="0"/>
                  </a:lnTo>
                  <a:lnTo>
                    <a:pt x="0" y="6"/>
                  </a:lnTo>
                  <a:lnTo>
                    <a:pt x="24" y="81"/>
                  </a:ln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55"/>
            <p:cNvSpPr>
              <a:spLocks/>
            </p:cNvSpPr>
            <p:nvPr/>
          </p:nvSpPr>
          <p:spPr bwMode="auto">
            <a:xfrm>
              <a:off x="2877" y="2413"/>
              <a:ext cx="796" cy="1169"/>
            </a:xfrm>
            <a:custGeom>
              <a:avLst/>
              <a:gdLst>
                <a:gd name="T0" fmla="*/ 579 w 796"/>
                <a:gd name="T1" fmla="*/ 182 h 1169"/>
                <a:gd name="T2" fmla="*/ 579 w 796"/>
                <a:gd name="T3" fmla="*/ 158 h 1169"/>
                <a:gd name="T4" fmla="*/ 555 w 796"/>
                <a:gd name="T5" fmla="*/ 110 h 1169"/>
                <a:gd name="T6" fmla="*/ 615 w 796"/>
                <a:gd name="T7" fmla="*/ 62 h 1169"/>
                <a:gd name="T8" fmla="*/ 681 w 796"/>
                <a:gd name="T9" fmla="*/ 8 h 1169"/>
                <a:gd name="T10" fmla="*/ 759 w 796"/>
                <a:gd name="T11" fmla="*/ 14 h 1169"/>
                <a:gd name="T12" fmla="*/ 795 w 796"/>
                <a:gd name="T13" fmla="*/ 80 h 1169"/>
                <a:gd name="T14" fmla="*/ 765 w 796"/>
                <a:gd name="T15" fmla="*/ 122 h 1169"/>
                <a:gd name="T16" fmla="*/ 651 w 796"/>
                <a:gd name="T17" fmla="*/ 218 h 1169"/>
                <a:gd name="T18" fmla="*/ 627 w 796"/>
                <a:gd name="T19" fmla="*/ 227 h 1169"/>
                <a:gd name="T20" fmla="*/ 657 w 796"/>
                <a:gd name="T21" fmla="*/ 290 h 1169"/>
                <a:gd name="T22" fmla="*/ 669 w 796"/>
                <a:gd name="T23" fmla="*/ 488 h 1169"/>
                <a:gd name="T24" fmla="*/ 693 w 796"/>
                <a:gd name="T25" fmla="*/ 500 h 1169"/>
                <a:gd name="T26" fmla="*/ 687 w 796"/>
                <a:gd name="T27" fmla="*/ 536 h 1169"/>
                <a:gd name="T28" fmla="*/ 627 w 796"/>
                <a:gd name="T29" fmla="*/ 515 h 1169"/>
                <a:gd name="T30" fmla="*/ 681 w 796"/>
                <a:gd name="T31" fmla="*/ 632 h 1169"/>
                <a:gd name="T32" fmla="*/ 753 w 796"/>
                <a:gd name="T33" fmla="*/ 854 h 1169"/>
                <a:gd name="T34" fmla="*/ 777 w 796"/>
                <a:gd name="T35" fmla="*/ 1028 h 1169"/>
                <a:gd name="T36" fmla="*/ 771 w 796"/>
                <a:gd name="T37" fmla="*/ 1091 h 1169"/>
                <a:gd name="T38" fmla="*/ 687 w 796"/>
                <a:gd name="T39" fmla="*/ 1088 h 1169"/>
                <a:gd name="T40" fmla="*/ 579 w 796"/>
                <a:gd name="T41" fmla="*/ 1091 h 1169"/>
                <a:gd name="T42" fmla="*/ 387 w 796"/>
                <a:gd name="T43" fmla="*/ 1091 h 1169"/>
                <a:gd name="T44" fmla="*/ 339 w 796"/>
                <a:gd name="T45" fmla="*/ 1043 h 1169"/>
                <a:gd name="T46" fmla="*/ 213 w 796"/>
                <a:gd name="T47" fmla="*/ 1052 h 1169"/>
                <a:gd name="T48" fmla="*/ 177 w 796"/>
                <a:gd name="T49" fmla="*/ 1118 h 1169"/>
                <a:gd name="T50" fmla="*/ 99 w 796"/>
                <a:gd name="T51" fmla="*/ 1136 h 1169"/>
                <a:gd name="T52" fmla="*/ 51 w 796"/>
                <a:gd name="T53" fmla="*/ 1139 h 1169"/>
                <a:gd name="T54" fmla="*/ 57 w 796"/>
                <a:gd name="T55" fmla="*/ 956 h 1169"/>
                <a:gd name="T56" fmla="*/ 105 w 796"/>
                <a:gd name="T57" fmla="*/ 740 h 1169"/>
                <a:gd name="T58" fmla="*/ 165 w 796"/>
                <a:gd name="T59" fmla="*/ 560 h 1169"/>
                <a:gd name="T60" fmla="*/ 195 w 796"/>
                <a:gd name="T61" fmla="*/ 515 h 1169"/>
                <a:gd name="T62" fmla="*/ 153 w 796"/>
                <a:gd name="T63" fmla="*/ 536 h 1169"/>
                <a:gd name="T64" fmla="*/ 147 w 796"/>
                <a:gd name="T65" fmla="*/ 506 h 1169"/>
                <a:gd name="T66" fmla="*/ 177 w 796"/>
                <a:gd name="T67" fmla="*/ 476 h 1169"/>
                <a:gd name="T68" fmla="*/ 153 w 796"/>
                <a:gd name="T69" fmla="*/ 338 h 1169"/>
                <a:gd name="T70" fmla="*/ 171 w 796"/>
                <a:gd name="T71" fmla="*/ 284 h 1169"/>
                <a:gd name="T72" fmla="*/ 201 w 796"/>
                <a:gd name="T73" fmla="*/ 254 h 1169"/>
                <a:gd name="T74" fmla="*/ 171 w 796"/>
                <a:gd name="T75" fmla="*/ 230 h 1169"/>
                <a:gd name="T76" fmla="*/ 165 w 796"/>
                <a:gd name="T77" fmla="*/ 212 h 1169"/>
                <a:gd name="T78" fmla="*/ 117 w 796"/>
                <a:gd name="T79" fmla="*/ 182 h 1169"/>
                <a:gd name="T80" fmla="*/ 63 w 796"/>
                <a:gd name="T81" fmla="*/ 134 h 1169"/>
                <a:gd name="T82" fmla="*/ 9 w 796"/>
                <a:gd name="T83" fmla="*/ 116 h 1169"/>
                <a:gd name="T84" fmla="*/ 9 w 796"/>
                <a:gd name="T85" fmla="*/ 74 h 1169"/>
                <a:gd name="T86" fmla="*/ 51 w 796"/>
                <a:gd name="T87" fmla="*/ 35 h 1169"/>
                <a:gd name="T88" fmla="*/ 147 w 796"/>
                <a:gd name="T89" fmla="*/ 8 h 1169"/>
                <a:gd name="T90" fmla="*/ 189 w 796"/>
                <a:gd name="T91" fmla="*/ 50 h 1169"/>
                <a:gd name="T92" fmla="*/ 243 w 796"/>
                <a:gd name="T93" fmla="*/ 83 h 1169"/>
                <a:gd name="T94" fmla="*/ 267 w 796"/>
                <a:gd name="T95" fmla="*/ 104 h 1169"/>
                <a:gd name="T96" fmla="*/ 291 w 796"/>
                <a:gd name="T97" fmla="*/ 179 h 1169"/>
                <a:gd name="T98" fmla="*/ 411 w 796"/>
                <a:gd name="T99" fmla="*/ 182 h 1169"/>
                <a:gd name="T100" fmla="*/ 579 w 796"/>
                <a:gd name="T101" fmla="*/ 182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6" h="1169">
                  <a:moveTo>
                    <a:pt x="579" y="182"/>
                  </a:moveTo>
                  <a:cubicBezTo>
                    <a:pt x="594" y="177"/>
                    <a:pt x="583" y="170"/>
                    <a:pt x="579" y="158"/>
                  </a:cubicBezTo>
                  <a:cubicBezTo>
                    <a:pt x="575" y="146"/>
                    <a:pt x="549" y="126"/>
                    <a:pt x="555" y="110"/>
                  </a:cubicBezTo>
                  <a:cubicBezTo>
                    <a:pt x="561" y="94"/>
                    <a:pt x="594" y="79"/>
                    <a:pt x="615" y="62"/>
                  </a:cubicBezTo>
                  <a:cubicBezTo>
                    <a:pt x="636" y="45"/>
                    <a:pt x="657" y="16"/>
                    <a:pt x="681" y="8"/>
                  </a:cubicBezTo>
                  <a:cubicBezTo>
                    <a:pt x="705" y="0"/>
                    <a:pt x="740" y="2"/>
                    <a:pt x="759" y="14"/>
                  </a:cubicBezTo>
                  <a:cubicBezTo>
                    <a:pt x="778" y="26"/>
                    <a:pt x="794" y="62"/>
                    <a:pt x="795" y="80"/>
                  </a:cubicBezTo>
                  <a:cubicBezTo>
                    <a:pt x="796" y="98"/>
                    <a:pt x="789" y="99"/>
                    <a:pt x="765" y="122"/>
                  </a:cubicBezTo>
                  <a:cubicBezTo>
                    <a:pt x="741" y="145"/>
                    <a:pt x="674" y="201"/>
                    <a:pt x="651" y="218"/>
                  </a:cubicBezTo>
                  <a:cubicBezTo>
                    <a:pt x="628" y="235"/>
                    <a:pt x="626" y="215"/>
                    <a:pt x="627" y="227"/>
                  </a:cubicBezTo>
                  <a:cubicBezTo>
                    <a:pt x="628" y="239"/>
                    <a:pt x="650" y="247"/>
                    <a:pt x="657" y="290"/>
                  </a:cubicBezTo>
                  <a:cubicBezTo>
                    <a:pt x="664" y="333"/>
                    <a:pt x="663" y="453"/>
                    <a:pt x="669" y="488"/>
                  </a:cubicBezTo>
                  <a:cubicBezTo>
                    <a:pt x="675" y="523"/>
                    <a:pt x="690" y="492"/>
                    <a:pt x="693" y="500"/>
                  </a:cubicBezTo>
                  <a:cubicBezTo>
                    <a:pt x="696" y="508"/>
                    <a:pt x="698" y="534"/>
                    <a:pt x="687" y="536"/>
                  </a:cubicBezTo>
                  <a:cubicBezTo>
                    <a:pt x="676" y="538"/>
                    <a:pt x="628" y="499"/>
                    <a:pt x="627" y="515"/>
                  </a:cubicBezTo>
                  <a:cubicBezTo>
                    <a:pt x="626" y="531"/>
                    <a:pt x="660" y="576"/>
                    <a:pt x="681" y="632"/>
                  </a:cubicBezTo>
                  <a:cubicBezTo>
                    <a:pt x="702" y="688"/>
                    <a:pt x="737" y="788"/>
                    <a:pt x="753" y="854"/>
                  </a:cubicBezTo>
                  <a:cubicBezTo>
                    <a:pt x="769" y="920"/>
                    <a:pt x="774" y="989"/>
                    <a:pt x="777" y="1028"/>
                  </a:cubicBezTo>
                  <a:cubicBezTo>
                    <a:pt x="780" y="1067"/>
                    <a:pt x="786" y="1081"/>
                    <a:pt x="771" y="1091"/>
                  </a:cubicBezTo>
                  <a:cubicBezTo>
                    <a:pt x="756" y="1101"/>
                    <a:pt x="719" y="1088"/>
                    <a:pt x="687" y="1088"/>
                  </a:cubicBezTo>
                  <a:cubicBezTo>
                    <a:pt x="655" y="1088"/>
                    <a:pt x="629" y="1091"/>
                    <a:pt x="579" y="1091"/>
                  </a:cubicBezTo>
                  <a:cubicBezTo>
                    <a:pt x="529" y="1091"/>
                    <a:pt x="427" y="1099"/>
                    <a:pt x="387" y="1091"/>
                  </a:cubicBezTo>
                  <a:cubicBezTo>
                    <a:pt x="347" y="1083"/>
                    <a:pt x="368" y="1049"/>
                    <a:pt x="339" y="1043"/>
                  </a:cubicBezTo>
                  <a:cubicBezTo>
                    <a:pt x="310" y="1037"/>
                    <a:pt x="240" y="1040"/>
                    <a:pt x="213" y="1052"/>
                  </a:cubicBezTo>
                  <a:cubicBezTo>
                    <a:pt x="186" y="1064"/>
                    <a:pt x="196" y="1104"/>
                    <a:pt x="177" y="1118"/>
                  </a:cubicBezTo>
                  <a:cubicBezTo>
                    <a:pt x="158" y="1132"/>
                    <a:pt x="120" y="1133"/>
                    <a:pt x="99" y="1136"/>
                  </a:cubicBezTo>
                  <a:cubicBezTo>
                    <a:pt x="78" y="1139"/>
                    <a:pt x="58" y="1169"/>
                    <a:pt x="51" y="1139"/>
                  </a:cubicBezTo>
                  <a:cubicBezTo>
                    <a:pt x="44" y="1109"/>
                    <a:pt x="48" y="1022"/>
                    <a:pt x="57" y="956"/>
                  </a:cubicBezTo>
                  <a:cubicBezTo>
                    <a:pt x="66" y="890"/>
                    <a:pt x="87" y="806"/>
                    <a:pt x="105" y="740"/>
                  </a:cubicBezTo>
                  <a:cubicBezTo>
                    <a:pt x="123" y="674"/>
                    <a:pt x="150" y="597"/>
                    <a:pt x="165" y="560"/>
                  </a:cubicBezTo>
                  <a:cubicBezTo>
                    <a:pt x="180" y="523"/>
                    <a:pt x="197" y="519"/>
                    <a:pt x="195" y="515"/>
                  </a:cubicBezTo>
                  <a:cubicBezTo>
                    <a:pt x="193" y="511"/>
                    <a:pt x="161" y="537"/>
                    <a:pt x="153" y="536"/>
                  </a:cubicBezTo>
                  <a:cubicBezTo>
                    <a:pt x="145" y="535"/>
                    <a:pt x="143" y="516"/>
                    <a:pt x="147" y="506"/>
                  </a:cubicBezTo>
                  <a:cubicBezTo>
                    <a:pt x="151" y="496"/>
                    <a:pt x="176" y="504"/>
                    <a:pt x="177" y="476"/>
                  </a:cubicBezTo>
                  <a:cubicBezTo>
                    <a:pt x="178" y="448"/>
                    <a:pt x="154" y="370"/>
                    <a:pt x="153" y="338"/>
                  </a:cubicBezTo>
                  <a:cubicBezTo>
                    <a:pt x="152" y="306"/>
                    <a:pt x="163" y="298"/>
                    <a:pt x="171" y="284"/>
                  </a:cubicBezTo>
                  <a:cubicBezTo>
                    <a:pt x="179" y="270"/>
                    <a:pt x="201" y="263"/>
                    <a:pt x="201" y="254"/>
                  </a:cubicBezTo>
                  <a:cubicBezTo>
                    <a:pt x="201" y="245"/>
                    <a:pt x="177" y="237"/>
                    <a:pt x="171" y="230"/>
                  </a:cubicBezTo>
                  <a:cubicBezTo>
                    <a:pt x="165" y="223"/>
                    <a:pt x="174" y="220"/>
                    <a:pt x="165" y="212"/>
                  </a:cubicBezTo>
                  <a:cubicBezTo>
                    <a:pt x="156" y="204"/>
                    <a:pt x="134" y="195"/>
                    <a:pt x="117" y="182"/>
                  </a:cubicBezTo>
                  <a:cubicBezTo>
                    <a:pt x="100" y="169"/>
                    <a:pt x="81" y="145"/>
                    <a:pt x="63" y="134"/>
                  </a:cubicBezTo>
                  <a:cubicBezTo>
                    <a:pt x="45" y="123"/>
                    <a:pt x="18" y="126"/>
                    <a:pt x="9" y="116"/>
                  </a:cubicBezTo>
                  <a:cubicBezTo>
                    <a:pt x="0" y="106"/>
                    <a:pt x="2" y="87"/>
                    <a:pt x="9" y="74"/>
                  </a:cubicBezTo>
                  <a:cubicBezTo>
                    <a:pt x="16" y="61"/>
                    <a:pt x="28" y="46"/>
                    <a:pt x="51" y="35"/>
                  </a:cubicBezTo>
                  <a:cubicBezTo>
                    <a:pt x="74" y="24"/>
                    <a:pt x="124" y="5"/>
                    <a:pt x="147" y="8"/>
                  </a:cubicBezTo>
                  <a:cubicBezTo>
                    <a:pt x="170" y="11"/>
                    <a:pt x="173" y="38"/>
                    <a:pt x="189" y="50"/>
                  </a:cubicBezTo>
                  <a:cubicBezTo>
                    <a:pt x="205" y="62"/>
                    <a:pt x="230" y="74"/>
                    <a:pt x="243" y="83"/>
                  </a:cubicBezTo>
                  <a:cubicBezTo>
                    <a:pt x="256" y="92"/>
                    <a:pt x="259" y="88"/>
                    <a:pt x="267" y="104"/>
                  </a:cubicBezTo>
                  <a:cubicBezTo>
                    <a:pt x="275" y="120"/>
                    <a:pt x="267" y="166"/>
                    <a:pt x="291" y="179"/>
                  </a:cubicBezTo>
                  <a:cubicBezTo>
                    <a:pt x="315" y="192"/>
                    <a:pt x="363" y="181"/>
                    <a:pt x="411" y="182"/>
                  </a:cubicBezTo>
                  <a:cubicBezTo>
                    <a:pt x="459" y="183"/>
                    <a:pt x="544" y="182"/>
                    <a:pt x="579" y="182"/>
                  </a:cubicBezTo>
                  <a:close/>
                </a:path>
              </a:pathLst>
            </a:custGeom>
            <a:gradFill rotWithShape="1">
              <a:gsLst>
                <a:gs pos="0">
                  <a:srgbClr val="993300"/>
                </a:gs>
                <a:gs pos="100000">
                  <a:srgbClr val="68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56"/>
            <p:cNvSpPr>
              <a:spLocks/>
            </p:cNvSpPr>
            <p:nvPr/>
          </p:nvSpPr>
          <p:spPr bwMode="auto">
            <a:xfrm>
              <a:off x="3042" y="2872"/>
              <a:ext cx="538" cy="77"/>
            </a:xfrm>
            <a:custGeom>
              <a:avLst/>
              <a:gdLst>
                <a:gd name="T0" fmla="*/ 0 w 538"/>
                <a:gd name="T1" fmla="*/ 41 h 77"/>
                <a:gd name="T2" fmla="*/ 54 w 538"/>
                <a:gd name="T3" fmla="*/ 5 h 77"/>
                <a:gd name="T4" fmla="*/ 270 w 538"/>
                <a:gd name="T5" fmla="*/ 8 h 77"/>
                <a:gd name="T6" fmla="*/ 462 w 538"/>
                <a:gd name="T7" fmla="*/ 8 h 77"/>
                <a:gd name="T8" fmla="*/ 498 w 538"/>
                <a:gd name="T9" fmla="*/ 11 h 77"/>
                <a:gd name="T10" fmla="*/ 510 w 538"/>
                <a:gd name="T11" fmla="*/ 41 h 77"/>
                <a:gd name="T12" fmla="*/ 534 w 538"/>
                <a:gd name="T13" fmla="*/ 53 h 77"/>
                <a:gd name="T14" fmla="*/ 528 w 538"/>
                <a:gd name="T15" fmla="*/ 77 h 77"/>
                <a:gd name="T16" fmla="*/ 474 w 538"/>
                <a:gd name="T17" fmla="*/ 53 h 77"/>
                <a:gd name="T18" fmla="*/ 414 w 538"/>
                <a:gd name="T19" fmla="*/ 56 h 77"/>
                <a:gd name="T20" fmla="*/ 30 w 538"/>
                <a:gd name="T21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77">
                  <a:moveTo>
                    <a:pt x="0" y="41"/>
                  </a:moveTo>
                  <a:cubicBezTo>
                    <a:pt x="9" y="35"/>
                    <a:pt x="9" y="10"/>
                    <a:pt x="54" y="5"/>
                  </a:cubicBezTo>
                  <a:cubicBezTo>
                    <a:pt x="99" y="0"/>
                    <a:pt x="202" y="8"/>
                    <a:pt x="270" y="8"/>
                  </a:cubicBezTo>
                  <a:cubicBezTo>
                    <a:pt x="338" y="8"/>
                    <a:pt x="424" y="8"/>
                    <a:pt x="462" y="8"/>
                  </a:cubicBezTo>
                  <a:cubicBezTo>
                    <a:pt x="500" y="8"/>
                    <a:pt x="490" y="6"/>
                    <a:pt x="498" y="11"/>
                  </a:cubicBezTo>
                  <a:cubicBezTo>
                    <a:pt x="506" y="16"/>
                    <a:pt x="504" y="34"/>
                    <a:pt x="510" y="41"/>
                  </a:cubicBezTo>
                  <a:cubicBezTo>
                    <a:pt x="516" y="48"/>
                    <a:pt x="531" y="47"/>
                    <a:pt x="534" y="53"/>
                  </a:cubicBezTo>
                  <a:cubicBezTo>
                    <a:pt x="537" y="59"/>
                    <a:pt x="538" y="77"/>
                    <a:pt x="528" y="77"/>
                  </a:cubicBezTo>
                  <a:cubicBezTo>
                    <a:pt x="518" y="77"/>
                    <a:pt x="493" y="56"/>
                    <a:pt x="474" y="53"/>
                  </a:cubicBezTo>
                  <a:cubicBezTo>
                    <a:pt x="455" y="50"/>
                    <a:pt x="488" y="56"/>
                    <a:pt x="414" y="56"/>
                  </a:cubicBezTo>
                  <a:cubicBezTo>
                    <a:pt x="340" y="56"/>
                    <a:pt x="182" y="56"/>
                    <a:pt x="30" y="5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57"/>
            <p:cNvSpPr>
              <a:spLocks/>
            </p:cNvSpPr>
            <p:nvPr/>
          </p:nvSpPr>
          <p:spPr bwMode="auto">
            <a:xfrm>
              <a:off x="2753" y="3504"/>
              <a:ext cx="1095" cy="384"/>
            </a:xfrm>
            <a:custGeom>
              <a:avLst/>
              <a:gdLst>
                <a:gd name="T0" fmla="*/ 31 w 1095"/>
                <a:gd name="T1" fmla="*/ 48 h 384"/>
                <a:gd name="T2" fmla="*/ 181 w 1095"/>
                <a:gd name="T3" fmla="*/ 81 h 384"/>
                <a:gd name="T4" fmla="*/ 313 w 1095"/>
                <a:gd name="T5" fmla="*/ 81 h 384"/>
                <a:gd name="T6" fmla="*/ 403 w 1095"/>
                <a:gd name="T7" fmla="*/ 69 h 384"/>
                <a:gd name="T8" fmla="*/ 433 w 1095"/>
                <a:gd name="T9" fmla="*/ 51 h 384"/>
                <a:gd name="T10" fmla="*/ 529 w 1095"/>
                <a:gd name="T11" fmla="*/ 87 h 384"/>
                <a:gd name="T12" fmla="*/ 595 w 1095"/>
                <a:gd name="T13" fmla="*/ 57 h 384"/>
                <a:gd name="T14" fmla="*/ 679 w 1095"/>
                <a:gd name="T15" fmla="*/ 75 h 384"/>
                <a:gd name="T16" fmla="*/ 841 w 1095"/>
                <a:gd name="T17" fmla="*/ 63 h 384"/>
                <a:gd name="T18" fmla="*/ 937 w 1095"/>
                <a:gd name="T19" fmla="*/ 45 h 384"/>
                <a:gd name="T20" fmla="*/ 1039 w 1095"/>
                <a:gd name="T21" fmla="*/ 45 h 384"/>
                <a:gd name="T22" fmla="*/ 1087 w 1095"/>
                <a:gd name="T23" fmla="*/ 48 h 384"/>
                <a:gd name="T24" fmla="*/ 991 w 1095"/>
                <a:gd name="T25" fmla="*/ 336 h 384"/>
                <a:gd name="T26" fmla="*/ 559 w 1095"/>
                <a:gd name="T27" fmla="*/ 336 h 384"/>
                <a:gd name="T28" fmla="*/ 319 w 1095"/>
                <a:gd name="T29" fmla="*/ 336 h 384"/>
                <a:gd name="T30" fmla="*/ 127 w 1095"/>
                <a:gd name="T31" fmla="*/ 336 h 384"/>
                <a:gd name="T32" fmla="*/ 55 w 1095"/>
                <a:gd name="T33" fmla="*/ 267 h 384"/>
                <a:gd name="T34" fmla="*/ 25 w 1095"/>
                <a:gd name="T35" fmla="*/ 207 h 384"/>
                <a:gd name="T36" fmla="*/ 1 w 1095"/>
                <a:gd name="T37" fmla="*/ 117 h 384"/>
                <a:gd name="T38" fmla="*/ 31 w 1095"/>
                <a:gd name="T39" fmla="*/ 96 h 384"/>
                <a:gd name="T40" fmla="*/ 31 w 1095"/>
                <a:gd name="T41" fmla="*/ 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95" h="384">
                  <a:moveTo>
                    <a:pt x="31" y="48"/>
                  </a:moveTo>
                  <a:cubicBezTo>
                    <a:pt x="56" y="46"/>
                    <a:pt x="134" y="76"/>
                    <a:pt x="181" y="81"/>
                  </a:cubicBezTo>
                  <a:cubicBezTo>
                    <a:pt x="228" y="86"/>
                    <a:pt x="276" y="83"/>
                    <a:pt x="313" y="81"/>
                  </a:cubicBezTo>
                  <a:cubicBezTo>
                    <a:pt x="350" y="79"/>
                    <a:pt x="383" y="74"/>
                    <a:pt x="403" y="69"/>
                  </a:cubicBezTo>
                  <a:cubicBezTo>
                    <a:pt x="423" y="64"/>
                    <a:pt x="412" y="48"/>
                    <a:pt x="433" y="51"/>
                  </a:cubicBezTo>
                  <a:cubicBezTo>
                    <a:pt x="454" y="54"/>
                    <a:pt x="502" y="86"/>
                    <a:pt x="529" y="87"/>
                  </a:cubicBezTo>
                  <a:cubicBezTo>
                    <a:pt x="556" y="88"/>
                    <a:pt x="570" y="59"/>
                    <a:pt x="595" y="57"/>
                  </a:cubicBezTo>
                  <a:cubicBezTo>
                    <a:pt x="620" y="55"/>
                    <a:pt x="638" y="74"/>
                    <a:pt x="679" y="75"/>
                  </a:cubicBezTo>
                  <a:cubicBezTo>
                    <a:pt x="720" y="76"/>
                    <a:pt x="798" y="68"/>
                    <a:pt x="841" y="63"/>
                  </a:cubicBezTo>
                  <a:cubicBezTo>
                    <a:pt x="884" y="58"/>
                    <a:pt x="904" y="48"/>
                    <a:pt x="937" y="45"/>
                  </a:cubicBezTo>
                  <a:cubicBezTo>
                    <a:pt x="970" y="42"/>
                    <a:pt x="1014" y="44"/>
                    <a:pt x="1039" y="45"/>
                  </a:cubicBezTo>
                  <a:cubicBezTo>
                    <a:pt x="1064" y="46"/>
                    <a:pt x="1095" y="0"/>
                    <a:pt x="1087" y="48"/>
                  </a:cubicBezTo>
                  <a:cubicBezTo>
                    <a:pt x="1079" y="96"/>
                    <a:pt x="1079" y="288"/>
                    <a:pt x="991" y="336"/>
                  </a:cubicBezTo>
                  <a:cubicBezTo>
                    <a:pt x="903" y="384"/>
                    <a:pt x="671" y="336"/>
                    <a:pt x="559" y="336"/>
                  </a:cubicBezTo>
                  <a:cubicBezTo>
                    <a:pt x="447" y="336"/>
                    <a:pt x="391" y="336"/>
                    <a:pt x="319" y="336"/>
                  </a:cubicBezTo>
                  <a:cubicBezTo>
                    <a:pt x="247" y="336"/>
                    <a:pt x="171" y="347"/>
                    <a:pt x="127" y="336"/>
                  </a:cubicBezTo>
                  <a:cubicBezTo>
                    <a:pt x="83" y="325"/>
                    <a:pt x="72" y="288"/>
                    <a:pt x="55" y="267"/>
                  </a:cubicBezTo>
                  <a:cubicBezTo>
                    <a:pt x="38" y="246"/>
                    <a:pt x="34" y="232"/>
                    <a:pt x="25" y="207"/>
                  </a:cubicBezTo>
                  <a:cubicBezTo>
                    <a:pt x="16" y="182"/>
                    <a:pt x="0" y="135"/>
                    <a:pt x="1" y="117"/>
                  </a:cubicBezTo>
                  <a:cubicBezTo>
                    <a:pt x="2" y="99"/>
                    <a:pt x="26" y="107"/>
                    <a:pt x="31" y="96"/>
                  </a:cubicBezTo>
                  <a:cubicBezTo>
                    <a:pt x="36" y="85"/>
                    <a:pt x="5" y="53"/>
                    <a:pt x="31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182" name="Picture 5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552"/>
              <a:ext cx="672" cy="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3" name="Freeform 59"/>
            <p:cNvSpPr>
              <a:spLocks/>
            </p:cNvSpPr>
            <p:nvPr/>
          </p:nvSpPr>
          <p:spPr bwMode="auto">
            <a:xfrm>
              <a:off x="2752" y="2905"/>
              <a:ext cx="1058" cy="684"/>
            </a:xfrm>
            <a:custGeom>
              <a:avLst/>
              <a:gdLst>
                <a:gd name="T0" fmla="*/ 272 w 1058"/>
                <a:gd name="T1" fmla="*/ 62 h 684"/>
                <a:gd name="T2" fmla="*/ 176 w 1058"/>
                <a:gd name="T3" fmla="*/ 167 h 684"/>
                <a:gd name="T4" fmla="*/ 80 w 1058"/>
                <a:gd name="T5" fmla="*/ 524 h 684"/>
                <a:gd name="T6" fmla="*/ 14 w 1058"/>
                <a:gd name="T7" fmla="*/ 620 h 684"/>
                <a:gd name="T8" fmla="*/ 164 w 1058"/>
                <a:gd name="T9" fmla="*/ 674 h 684"/>
                <a:gd name="T10" fmla="*/ 254 w 1058"/>
                <a:gd name="T11" fmla="*/ 680 h 684"/>
                <a:gd name="T12" fmla="*/ 386 w 1058"/>
                <a:gd name="T13" fmla="*/ 674 h 684"/>
                <a:gd name="T14" fmla="*/ 440 w 1058"/>
                <a:gd name="T15" fmla="*/ 650 h 684"/>
                <a:gd name="T16" fmla="*/ 518 w 1058"/>
                <a:gd name="T17" fmla="*/ 680 h 684"/>
                <a:gd name="T18" fmla="*/ 608 w 1058"/>
                <a:gd name="T19" fmla="*/ 662 h 684"/>
                <a:gd name="T20" fmla="*/ 824 w 1058"/>
                <a:gd name="T21" fmla="*/ 668 h 684"/>
                <a:gd name="T22" fmla="*/ 956 w 1058"/>
                <a:gd name="T23" fmla="*/ 638 h 684"/>
                <a:gd name="T24" fmla="*/ 1052 w 1058"/>
                <a:gd name="T25" fmla="*/ 638 h 684"/>
                <a:gd name="T26" fmla="*/ 992 w 1058"/>
                <a:gd name="T27" fmla="*/ 578 h 684"/>
                <a:gd name="T28" fmla="*/ 968 w 1058"/>
                <a:gd name="T29" fmla="*/ 440 h 684"/>
                <a:gd name="T30" fmla="*/ 962 w 1058"/>
                <a:gd name="T31" fmla="*/ 356 h 684"/>
                <a:gd name="T32" fmla="*/ 926 w 1058"/>
                <a:gd name="T33" fmla="*/ 278 h 684"/>
                <a:gd name="T34" fmla="*/ 884 w 1058"/>
                <a:gd name="T35" fmla="*/ 182 h 684"/>
                <a:gd name="T36" fmla="*/ 800 w 1058"/>
                <a:gd name="T37" fmla="*/ 71 h 684"/>
                <a:gd name="T38" fmla="*/ 782 w 1058"/>
                <a:gd name="T39" fmla="*/ 38 h 684"/>
                <a:gd name="T40" fmla="*/ 752 w 1058"/>
                <a:gd name="T41" fmla="*/ 23 h 684"/>
                <a:gd name="T42" fmla="*/ 824 w 1058"/>
                <a:gd name="T43" fmla="*/ 176 h 684"/>
                <a:gd name="T44" fmla="*/ 896 w 1058"/>
                <a:gd name="T45" fmla="*/ 455 h 684"/>
                <a:gd name="T46" fmla="*/ 896 w 1058"/>
                <a:gd name="T47" fmla="*/ 599 h 684"/>
                <a:gd name="T48" fmla="*/ 800 w 1058"/>
                <a:gd name="T49" fmla="*/ 596 h 684"/>
                <a:gd name="T50" fmla="*/ 704 w 1058"/>
                <a:gd name="T51" fmla="*/ 599 h 684"/>
                <a:gd name="T52" fmla="*/ 608 w 1058"/>
                <a:gd name="T53" fmla="*/ 599 h 684"/>
                <a:gd name="T54" fmla="*/ 500 w 1058"/>
                <a:gd name="T55" fmla="*/ 590 h 684"/>
                <a:gd name="T56" fmla="*/ 464 w 1058"/>
                <a:gd name="T57" fmla="*/ 551 h 684"/>
                <a:gd name="T58" fmla="*/ 368 w 1058"/>
                <a:gd name="T59" fmla="*/ 551 h 684"/>
                <a:gd name="T60" fmla="*/ 326 w 1058"/>
                <a:gd name="T61" fmla="*/ 572 h 684"/>
                <a:gd name="T62" fmla="*/ 302 w 1058"/>
                <a:gd name="T63" fmla="*/ 626 h 684"/>
                <a:gd name="T64" fmla="*/ 224 w 1058"/>
                <a:gd name="T65" fmla="*/ 647 h 684"/>
                <a:gd name="T66" fmla="*/ 170 w 1058"/>
                <a:gd name="T67" fmla="*/ 632 h 684"/>
                <a:gd name="T68" fmla="*/ 194 w 1058"/>
                <a:gd name="T69" fmla="*/ 398 h 684"/>
                <a:gd name="T70" fmla="*/ 272 w 1058"/>
                <a:gd name="T71" fmla="*/ 119 h 684"/>
                <a:gd name="T72" fmla="*/ 320 w 1058"/>
                <a:gd name="T73" fmla="*/ 23 h 684"/>
                <a:gd name="T74" fmla="*/ 272 w 1058"/>
                <a:gd name="T75" fmla="*/ 6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8" h="684">
                  <a:moveTo>
                    <a:pt x="272" y="62"/>
                  </a:moveTo>
                  <a:cubicBezTo>
                    <a:pt x="248" y="86"/>
                    <a:pt x="208" y="90"/>
                    <a:pt x="176" y="167"/>
                  </a:cubicBezTo>
                  <a:cubicBezTo>
                    <a:pt x="144" y="244"/>
                    <a:pt x="107" y="449"/>
                    <a:pt x="80" y="524"/>
                  </a:cubicBezTo>
                  <a:cubicBezTo>
                    <a:pt x="53" y="599"/>
                    <a:pt x="0" y="595"/>
                    <a:pt x="14" y="620"/>
                  </a:cubicBezTo>
                  <a:cubicBezTo>
                    <a:pt x="28" y="645"/>
                    <a:pt x="124" y="664"/>
                    <a:pt x="164" y="674"/>
                  </a:cubicBezTo>
                  <a:cubicBezTo>
                    <a:pt x="204" y="684"/>
                    <a:pt x="217" y="680"/>
                    <a:pt x="254" y="680"/>
                  </a:cubicBezTo>
                  <a:cubicBezTo>
                    <a:pt x="291" y="680"/>
                    <a:pt x="355" y="679"/>
                    <a:pt x="386" y="674"/>
                  </a:cubicBezTo>
                  <a:cubicBezTo>
                    <a:pt x="417" y="669"/>
                    <a:pt x="418" y="649"/>
                    <a:pt x="440" y="650"/>
                  </a:cubicBezTo>
                  <a:cubicBezTo>
                    <a:pt x="462" y="651"/>
                    <a:pt x="490" y="678"/>
                    <a:pt x="518" y="680"/>
                  </a:cubicBezTo>
                  <a:cubicBezTo>
                    <a:pt x="546" y="682"/>
                    <a:pt x="557" y="664"/>
                    <a:pt x="608" y="662"/>
                  </a:cubicBezTo>
                  <a:cubicBezTo>
                    <a:pt x="659" y="660"/>
                    <a:pt x="766" y="672"/>
                    <a:pt x="824" y="668"/>
                  </a:cubicBezTo>
                  <a:cubicBezTo>
                    <a:pt x="882" y="664"/>
                    <a:pt x="918" y="643"/>
                    <a:pt x="956" y="638"/>
                  </a:cubicBezTo>
                  <a:cubicBezTo>
                    <a:pt x="994" y="633"/>
                    <a:pt x="1046" y="648"/>
                    <a:pt x="1052" y="638"/>
                  </a:cubicBezTo>
                  <a:cubicBezTo>
                    <a:pt x="1058" y="628"/>
                    <a:pt x="1006" y="611"/>
                    <a:pt x="992" y="578"/>
                  </a:cubicBezTo>
                  <a:cubicBezTo>
                    <a:pt x="978" y="545"/>
                    <a:pt x="973" y="477"/>
                    <a:pt x="968" y="440"/>
                  </a:cubicBezTo>
                  <a:cubicBezTo>
                    <a:pt x="963" y="403"/>
                    <a:pt x="969" y="383"/>
                    <a:pt x="962" y="356"/>
                  </a:cubicBezTo>
                  <a:cubicBezTo>
                    <a:pt x="955" y="329"/>
                    <a:pt x="939" y="307"/>
                    <a:pt x="926" y="278"/>
                  </a:cubicBezTo>
                  <a:cubicBezTo>
                    <a:pt x="913" y="249"/>
                    <a:pt x="905" y="216"/>
                    <a:pt x="884" y="182"/>
                  </a:cubicBezTo>
                  <a:cubicBezTo>
                    <a:pt x="863" y="148"/>
                    <a:pt x="817" y="95"/>
                    <a:pt x="800" y="71"/>
                  </a:cubicBezTo>
                  <a:cubicBezTo>
                    <a:pt x="783" y="47"/>
                    <a:pt x="790" y="46"/>
                    <a:pt x="782" y="38"/>
                  </a:cubicBezTo>
                  <a:cubicBezTo>
                    <a:pt x="774" y="30"/>
                    <a:pt x="745" y="0"/>
                    <a:pt x="752" y="23"/>
                  </a:cubicBezTo>
                  <a:cubicBezTo>
                    <a:pt x="759" y="46"/>
                    <a:pt x="800" y="104"/>
                    <a:pt x="824" y="176"/>
                  </a:cubicBezTo>
                  <a:cubicBezTo>
                    <a:pt x="848" y="248"/>
                    <a:pt x="884" y="385"/>
                    <a:pt x="896" y="455"/>
                  </a:cubicBezTo>
                  <a:cubicBezTo>
                    <a:pt x="908" y="525"/>
                    <a:pt x="912" y="575"/>
                    <a:pt x="896" y="599"/>
                  </a:cubicBezTo>
                  <a:cubicBezTo>
                    <a:pt x="880" y="623"/>
                    <a:pt x="832" y="596"/>
                    <a:pt x="800" y="596"/>
                  </a:cubicBezTo>
                  <a:cubicBezTo>
                    <a:pt x="768" y="596"/>
                    <a:pt x="736" y="599"/>
                    <a:pt x="704" y="599"/>
                  </a:cubicBezTo>
                  <a:cubicBezTo>
                    <a:pt x="672" y="599"/>
                    <a:pt x="642" y="601"/>
                    <a:pt x="608" y="599"/>
                  </a:cubicBezTo>
                  <a:cubicBezTo>
                    <a:pt x="574" y="597"/>
                    <a:pt x="524" y="598"/>
                    <a:pt x="500" y="590"/>
                  </a:cubicBezTo>
                  <a:cubicBezTo>
                    <a:pt x="476" y="582"/>
                    <a:pt x="486" y="557"/>
                    <a:pt x="464" y="551"/>
                  </a:cubicBezTo>
                  <a:cubicBezTo>
                    <a:pt x="442" y="545"/>
                    <a:pt x="391" y="548"/>
                    <a:pt x="368" y="551"/>
                  </a:cubicBezTo>
                  <a:cubicBezTo>
                    <a:pt x="345" y="554"/>
                    <a:pt x="337" y="560"/>
                    <a:pt x="326" y="572"/>
                  </a:cubicBezTo>
                  <a:cubicBezTo>
                    <a:pt x="315" y="584"/>
                    <a:pt x="319" y="613"/>
                    <a:pt x="302" y="626"/>
                  </a:cubicBezTo>
                  <a:cubicBezTo>
                    <a:pt x="285" y="639"/>
                    <a:pt x="246" y="646"/>
                    <a:pt x="224" y="647"/>
                  </a:cubicBezTo>
                  <a:cubicBezTo>
                    <a:pt x="202" y="648"/>
                    <a:pt x="175" y="673"/>
                    <a:pt x="170" y="632"/>
                  </a:cubicBezTo>
                  <a:cubicBezTo>
                    <a:pt x="165" y="591"/>
                    <a:pt x="177" y="483"/>
                    <a:pt x="194" y="398"/>
                  </a:cubicBezTo>
                  <a:cubicBezTo>
                    <a:pt x="211" y="313"/>
                    <a:pt x="251" y="181"/>
                    <a:pt x="272" y="119"/>
                  </a:cubicBezTo>
                  <a:cubicBezTo>
                    <a:pt x="293" y="57"/>
                    <a:pt x="320" y="32"/>
                    <a:pt x="320" y="23"/>
                  </a:cubicBezTo>
                  <a:cubicBezTo>
                    <a:pt x="320" y="14"/>
                    <a:pt x="296" y="38"/>
                    <a:pt x="272" y="62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50000">
                  <a:srgbClr val="990000"/>
                </a:gs>
                <a:gs pos="100000">
                  <a:srgbClr val="CC33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" name="Group 60"/>
            <p:cNvGrpSpPr>
              <a:grpSpLocks/>
            </p:cNvGrpSpPr>
            <p:nvPr/>
          </p:nvGrpSpPr>
          <p:grpSpPr bwMode="auto">
            <a:xfrm rot="-4219699">
              <a:off x="2901" y="1755"/>
              <a:ext cx="444" cy="294"/>
              <a:chOff x="4224" y="3648"/>
              <a:chExt cx="576" cy="384"/>
            </a:xfrm>
          </p:grpSpPr>
          <p:sp>
            <p:nvSpPr>
              <p:cNvPr id="185" name="Freeform 61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" name="Oval 62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87" name="Group 63"/>
          <p:cNvGrpSpPr>
            <a:grpSpLocks/>
          </p:cNvGrpSpPr>
          <p:nvPr/>
        </p:nvGrpSpPr>
        <p:grpSpPr bwMode="auto">
          <a:xfrm>
            <a:off x="1881489" y="4568685"/>
            <a:ext cx="1143000" cy="1752600"/>
            <a:chOff x="3312" y="2640"/>
            <a:chExt cx="806" cy="1187"/>
          </a:xfrm>
        </p:grpSpPr>
        <p:pic>
          <p:nvPicPr>
            <p:cNvPr id="188" name="Picture 64" descr="girl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9" name="Freeform 65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99"/>
                </a:gs>
                <a:gs pos="50000">
                  <a:srgbClr val="660066"/>
                </a:gs>
                <a:gs pos="100000">
                  <a:srgbClr val="CC00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Freeform 66"/>
            <p:cNvSpPr>
              <a:spLocks/>
            </p:cNvSpPr>
            <p:nvPr/>
          </p:nvSpPr>
          <p:spPr bwMode="auto">
            <a:xfrm>
              <a:off x="3584" y="3328"/>
              <a:ext cx="288" cy="36"/>
            </a:xfrm>
            <a:custGeom>
              <a:avLst/>
              <a:gdLst>
                <a:gd name="T0" fmla="*/ 4 w 288"/>
                <a:gd name="T1" fmla="*/ 0 h 36"/>
                <a:gd name="T2" fmla="*/ 24 w 288"/>
                <a:gd name="T3" fmla="*/ 0 h 36"/>
                <a:gd name="T4" fmla="*/ 284 w 288"/>
                <a:gd name="T5" fmla="*/ 4 h 36"/>
                <a:gd name="T6" fmla="*/ 288 w 288"/>
                <a:gd name="T7" fmla="*/ 36 h 36"/>
                <a:gd name="T8" fmla="*/ 0 w 288"/>
                <a:gd name="T9" fmla="*/ 36 h 36"/>
                <a:gd name="T10" fmla="*/ 0 w 28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1" name="Group 67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195" name="Freeform 68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6" name="Oval 69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92" name="Group 70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193" name="Freeform 71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" name="Oval 72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97" name="Group 73"/>
          <p:cNvGrpSpPr>
            <a:grpSpLocks/>
          </p:cNvGrpSpPr>
          <p:nvPr/>
        </p:nvGrpSpPr>
        <p:grpSpPr bwMode="auto">
          <a:xfrm>
            <a:off x="441627" y="4352785"/>
            <a:ext cx="1000125" cy="1536700"/>
            <a:chOff x="3312" y="2640"/>
            <a:chExt cx="806" cy="1187"/>
          </a:xfrm>
        </p:grpSpPr>
        <p:pic>
          <p:nvPicPr>
            <p:cNvPr id="198" name="Picture 74" descr="girl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9" name="Freeform 75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777777"/>
                </a:gs>
                <a:gs pos="50000">
                  <a:srgbClr val="333333"/>
                </a:gs>
                <a:gs pos="100000">
                  <a:srgbClr val="777777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Freeform 76"/>
            <p:cNvSpPr>
              <a:spLocks/>
            </p:cNvSpPr>
            <p:nvPr/>
          </p:nvSpPr>
          <p:spPr bwMode="auto">
            <a:xfrm>
              <a:off x="3584" y="3328"/>
              <a:ext cx="288" cy="36"/>
            </a:xfrm>
            <a:custGeom>
              <a:avLst/>
              <a:gdLst>
                <a:gd name="T0" fmla="*/ 4 w 288"/>
                <a:gd name="T1" fmla="*/ 0 h 36"/>
                <a:gd name="T2" fmla="*/ 24 w 288"/>
                <a:gd name="T3" fmla="*/ 0 h 36"/>
                <a:gd name="T4" fmla="*/ 284 w 288"/>
                <a:gd name="T5" fmla="*/ 4 h 36"/>
                <a:gd name="T6" fmla="*/ 288 w 288"/>
                <a:gd name="T7" fmla="*/ 36 h 36"/>
                <a:gd name="T8" fmla="*/ 0 w 288"/>
                <a:gd name="T9" fmla="*/ 36 h 36"/>
                <a:gd name="T10" fmla="*/ 0 w 28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1" name="Group 77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205" name="Freeform 78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" name="Oval 79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2" name="Group 80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203" name="Freeform 81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" name="Oval 82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 useBgFill="1">
        <p:nvSpPr>
          <p:cNvPr id="207" name="Freeform 118"/>
          <p:cNvSpPr>
            <a:spLocks/>
          </p:cNvSpPr>
          <p:nvPr/>
        </p:nvSpPr>
        <p:spPr bwMode="auto">
          <a:xfrm>
            <a:off x="2495852" y="4424223"/>
            <a:ext cx="503237" cy="1944687"/>
          </a:xfrm>
          <a:custGeom>
            <a:avLst/>
            <a:gdLst>
              <a:gd name="T0" fmla="*/ 0 w 317"/>
              <a:gd name="T1" fmla="*/ 0 h 1225"/>
              <a:gd name="T2" fmla="*/ 0 w 317"/>
              <a:gd name="T3" fmla="*/ 1225 h 1225"/>
              <a:gd name="T4" fmla="*/ 317 w 317"/>
              <a:gd name="T5" fmla="*/ 1225 h 1225"/>
              <a:gd name="T6" fmla="*/ 317 w 317"/>
              <a:gd name="T7" fmla="*/ 46 h 1225"/>
              <a:gd name="T8" fmla="*/ 0 w 317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1225">
                <a:moveTo>
                  <a:pt x="0" y="0"/>
                </a:moveTo>
                <a:lnTo>
                  <a:pt x="0" y="1225"/>
                </a:lnTo>
                <a:lnTo>
                  <a:pt x="317" y="1225"/>
                </a:lnTo>
                <a:lnTo>
                  <a:pt x="317" y="4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" name="Text Box 9"/>
          <p:cNvSpPr txBox="1">
            <a:spLocks noChangeArrowheads="1"/>
          </p:cNvSpPr>
          <p:nvPr/>
        </p:nvSpPr>
        <p:spPr bwMode="auto">
          <a:xfrm>
            <a:off x="2973362" y="5205692"/>
            <a:ext cx="4154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9" name="Объект 2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759439"/>
              </p:ext>
            </p:extLst>
          </p:nvPr>
        </p:nvGraphicFramePr>
        <p:xfrm>
          <a:off x="7669721" y="5021777"/>
          <a:ext cx="463248" cy="1196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Уравнение" r:id="rId12" imgW="152280" imgH="393480" progId="Equation.3">
                  <p:embed/>
                </p:oleObj>
              </mc:Choice>
              <mc:Fallback>
                <p:oleObj name="Уравнение" r:id="rId12" imgW="152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69721" y="5021777"/>
                        <a:ext cx="463248" cy="1196724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879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2" grpId="0"/>
      <p:bldP spid="133" grpId="0"/>
      <p:bldP spid="134" grpId="0"/>
      <p:bldP spid="135" grpId="0"/>
      <p:bldP spid="136" grpId="0"/>
      <p:bldP spid="207" grpId="0" animBg="1"/>
      <p:bldP spid="20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260" y="3429000"/>
            <a:ext cx="2896190" cy="836677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600801" y="116632"/>
            <a:ext cx="2521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alt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математика» </a:t>
            </a:r>
            <a:endParaRPr lang="ru-RU" alt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7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86838" y="6015367"/>
            <a:ext cx="935038" cy="835025"/>
          </a:xfrm>
          <a:prstGeom prst="actionButtonBackPrevious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" name="Rectangle 2"/>
          <p:cNvSpPr>
            <a:spLocks noChangeArrowheads="1"/>
          </p:cNvSpPr>
          <p:nvPr/>
        </p:nvSpPr>
        <p:spPr bwMode="auto">
          <a:xfrm>
            <a:off x="169104" y="492413"/>
            <a:ext cx="8027988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Дана дробь        . </a:t>
            </a:r>
          </a:p>
          <a:p>
            <a:r>
              <a:rPr lang="ru-RU" altLang="ru-RU" sz="4000" b="1" dirty="0" smtClean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</a:t>
            </a:r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нужно прибавить к обоим числам</a:t>
            </a:r>
          </a:p>
          <a:p>
            <a:r>
              <a:rPr lang="ru-RU" altLang="ru-RU" sz="4000" b="1" dirty="0" smtClean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</a:t>
            </a:r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дроби, чтобы она обратилась в </a:t>
            </a:r>
          </a:p>
        </p:txBody>
      </p:sp>
      <p:graphicFrame>
        <p:nvGraphicFramePr>
          <p:cNvPr id="212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300144"/>
              </p:ext>
            </p:extLst>
          </p:nvPr>
        </p:nvGraphicFramePr>
        <p:xfrm>
          <a:off x="3059906" y="116632"/>
          <a:ext cx="6159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Формула" r:id="rId6" imgW="203112" imgH="393529" progId="Equation.3">
                  <p:embed/>
                </p:oleObj>
              </mc:Choice>
              <mc:Fallback>
                <p:oleObj name="Формула" r:id="rId6" imgW="20311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906" y="116632"/>
                        <a:ext cx="615950" cy="120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075096"/>
              </p:ext>
            </p:extLst>
          </p:nvPr>
        </p:nvGraphicFramePr>
        <p:xfrm>
          <a:off x="727075" y="2851831"/>
          <a:ext cx="461963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Формула" r:id="rId8" imgW="152280" imgH="393480" progId="Equation.3">
                  <p:embed/>
                </p:oleObj>
              </mc:Choice>
              <mc:Fallback>
                <p:oleObj name="Формула" r:id="rId8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75" y="2851831"/>
                        <a:ext cx="461963" cy="120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181653"/>
              </p:ext>
            </p:extLst>
          </p:nvPr>
        </p:nvGraphicFramePr>
        <p:xfrm>
          <a:off x="2012156" y="4725144"/>
          <a:ext cx="774700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Формула" r:id="rId10" imgW="203112" imgH="393529" progId="Equation.3">
                  <p:embed/>
                </p:oleObj>
              </mc:Choice>
              <mc:Fallback>
                <p:oleObj name="Формула" r:id="rId10" imgW="20311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156" y="4725144"/>
                        <a:ext cx="774700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932743"/>
              </p:ext>
            </p:extLst>
          </p:nvPr>
        </p:nvGraphicFramePr>
        <p:xfrm>
          <a:off x="2464593" y="4725144"/>
          <a:ext cx="1211263" cy="165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Формула" r:id="rId11" imgW="317160" imgH="431640" progId="Equation.3">
                  <p:embed/>
                </p:oleObj>
              </mc:Choice>
              <mc:Fallback>
                <p:oleObj name="Формула" r:id="rId11" imgW="317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4593" y="4725144"/>
                        <a:ext cx="1211263" cy="165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338361"/>
              </p:ext>
            </p:extLst>
          </p:nvPr>
        </p:nvGraphicFramePr>
        <p:xfrm>
          <a:off x="3831431" y="4734669"/>
          <a:ext cx="1258887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Формула" r:id="rId13" imgW="330120" imgH="393480" progId="Equation.3">
                  <p:embed/>
                </p:oleObj>
              </mc:Choice>
              <mc:Fallback>
                <p:oleObj name="Формула" r:id="rId13" imgW="330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1431" y="4734669"/>
                        <a:ext cx="1258887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7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049527"/>
              </p:ext>
            </p:extLst>
          </p:nvPr>
        </p:nvGraphicFramePr>
        <p:xfrm>
          <a:off x="5301456" y="4758482"/>
          <a:ext cx="1017587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Формула" r:id="rId15" imgW="266400" imgH="393480" progId="Equation.3">
                  <p:embed/>
                </p:oleObj>
              </mc:Choice>
              <mc:Fallback>
                <p:oleObj name="Формула" r:id="rId15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1456" y="4758482"/>
                        <a:ext cx="1017587" cy="1512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8" name="Picture 24" descr="45# underconstruction&#10;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4" y="5781674"/>
            <a:ext cx="10763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74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559" y="116633"/>
            <a:ext cx="3004204" cy="1261274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990218" y="-64396"/>
            <a:ext cx="2418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98325" y="1412776"/>
            <a:ext cx="7000924" cy="71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sz="4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Пантомима</a:t>
            </a:r>
          </a:p>
        </p:txBody>
      </p:sp>
      <p:sp>
        <p:nvSpPr>
          <p:cNvPr id="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99249" y="6022975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16" y="3645024"/>
            <a:ext cx="1348085" cy="2081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120748"/>
            <a:ext cx="1532757" cy="15551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763" y="5229200"/>
            <a:ext cx="1085027" cy="14512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89" y="414768"/>
            <a:ext cx="1243671" cy="199601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021" y="4107600"/>
            <a:ext cx="1280945" cy="11936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764" y="1496661"/>
            <a:ext cx="1660004" cy="16600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694" y="2150610"/>
            <a:ext cx="1956990" cy="195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6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55" y="2499978"/>
            <a:ext cx="3140159" cy="1134685"/>
          </a:xfrm>
          <a:prstGeom prst="rect">
            <a:avLst/>
          </a:prstGeom>
        </p:spPr>
      </p:pic>
      <p:sp>
        <p:nvSpPr>
          <p:cNvPr id="109" name="Rectangl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962973" y="0"/>
            <a:ext cx="20585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2" y="6003767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1" name="Picture 7" descr="AG00315_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2" y="5130800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Прямоугольник 111"/>
          <p:cNvSpPr/>
          <p:nvPr/>
        </p:nvSpPr>
        <p:spPr>
          <a:xfrm>
            <a:off x="2051720" y="188640"/>
            <a:ext cx="561662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Между …….…. огней.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 не дерусь, …….…. не боюсь.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…….…. слова.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………. морями.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Уплетать за ……….. щеки.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Убить …….…. зайцев.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Скупой платит …….…..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Сидеть меж ….……. стульев.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Палка о ….……. концах.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горшка …….…. вершка.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……. голова - хорошо, а …….…. - лучше.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 ……….., ни полтора.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может связать ……….. слов.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……….. с ложкой - …….…. с плошкой.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……….. фронта.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Лентяй ……….. работает.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Кто скоро помог, тот ……….. помог.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1905000" algn="l"/>
              </a:tabLst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……….. капли воды.	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……….. сапога - пара.</a:t>
            </a:r>
            <a:endParaRPr lang="ru-RU" sz="2200" b="1" i="1" dirty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94732" y="188640"/>
            <a:ext cx="1278235" cy="460851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слова</a:t>
            </a:r>
            <a:endParaRPr lang="ru-RU" sz="22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284000" y="53488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емерых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3065338" y="846843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5663005" y="347087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3122011" y="3831351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3019993" y="4854065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3205023" y="5869782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2594504" y="6164022"/>
            <a:ext cx="583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2886411" y="1164197"/>
            <a:ext cx="847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семью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4360867" y="1507001"/>
            <a:ext cx="51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557281" y="1822400"/>
            <a:ext cx="64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4564215" y="2144066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дважды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4230235" y="2499978"/>
            <a:ext cx="64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4089799" y="3137043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5183303" y="4162727"/>
            <a:ext cx="64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3496897" y="5179668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дважды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5317979" y="5505687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дважды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3681488" y="2787018"/>
            <a:ext cx="64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2436004" y="3496868"/>
            <a:ext cx="726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443798" y="448955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емеро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050937" y="453205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 Box 5"/>
          <p:cNvSpPr txBox="1">
            <a:spLocks noChangeArrowheads="1"/>
          </p:cNvSpPr>
          <p:nvPr/>
        </p:nvSpPr>
        <p:spPr bwMode="auto">
          <a:xfrm>
            <a:off x="3555400" y="155388"/>
            <a:ext cx="15515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32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443" y="2132073"/>
            <a:ext cx="2615503" cy="755590"/>
          </a:xfrm>
          <a:prstGeom prst="rect">
            <a:avLst/>
          </a:prstGeom>
        </p:spPr>
      </p:pic>
      <p:sp>
        <p:nvSpPr>
          <p:cNvPr id="5" name="Rectangle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003868" y="0"/>
            <a:ext cx="2130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8" name="AutoShape 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2" y="6007100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7" descr="AG00315_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755522" y="5885564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7" descr="AG00315_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27748" y="56832"/>
            <a:ext cx="7039769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altLang="ru-RU" sz="36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число 12 345 679 умножить на 9, то получится 111 111 111. На какое число нужно умножить 12 345 679, чтобы получилось число, записанное с помощью девяти пятерок?</a:t>
            </a:r>
          </a:p>
        </p:txBody>
      </p:sp>
      <p:graphicFrame>
        <p:nvGraphicFramePr>
          <p:cNvPr id="1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7666845"/>
              </p:ext>
            </p:extLst>
          </p:nvPr>
        </p:nvGraphicFramePr>
        <p:xfrm>
          <a:off x="2055317" y="4051551"/>
          <a:ext cx="5184775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Формула" r:id="rId9" imgW="1625400" imgH="203040" progId="Equation.3">
                  <p:embed/>
                </p:oleObj>
              </mc:Choice>
              <mc:Fallback>
                <p:oleObj name="Формула" r:id="rId9" imgW="1625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5317" y="4051551"/>
                        <a:ext cx="5184775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361165"/>
              </p:ext>
            </p:extLst>
          </p:nvPr>
        </p:nvGraphicFramePr>
        <p:xfrm>
          <a:off x="2051720" y="5123331"/>
          <a:ext cx="5832475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Формула" r:id="rId11" imgW="1828800" imgH="203040" progId="Equation.3">
                  <p:embed/>
                </p:oleObj>
              </mc:Choice>
              <mc:Fallback>
                <p:oleObj name="Формула" r:id="rId11" imgW="1828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5123331"/>
                        <a:ext cx="5832475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20"/>
          <p:cNvGrpSpPr>
            <a:grpSpLocks/>
          </p:cNvGrpSpPr>
          <p:nvPr/>
        </p:nvGrpSpPr>
        <p:grpSpPr bwMode="auto">
          <a:xfrm>
            <a:off x="6952755" y="3546726"/>
            <a:ext cx="1008062" cy="654050"/>
            <a:chOff x="3969" y="1661"/>
            <a:chExt cx="635" cy="412"/>
          </a:xfrm>
        </p:grpSpPr>
        <p:grpSp>
          <p:nvGrpSpPr>
            <p:cNvPr id="21" name="Group 18"/>
            <p:cNvGrpSpPr>
              <a:grpSpLocks/>
            </p:cNvGrpSpPr>
            <p:nvPr/>
          </p:nvGrpSpPr>
          <p:grpSpPr bwMode="auto">
            <a:xfrm>
              <a:off x="4105" y="1661"/>
              <a:ext cx="499" cy="327"/>
              <a:chOff x="3107" y="2251"/>
              <a:chExt cx="499" cy="327"/>
            </a:xfrm>
          </p:grpSpPr>
          <p:sp>
            <p:nvSpPr>
              <p:cNvPr id="23" name="Oval 16"/>
              <p:cNvSpPr>
                <a:spLocks noChangeArrowheads="1"/>
              </p:cNvSpPr>
              <p:nvPr/>
            </p:nvSpPr>
            <p:spPr bwMode="auto">
              <a:xfrm>
                <a:off x="3152" y="2387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Rectangle 17"/>
              <p:cNvSpPr>
                <a:spLocks noChangeArrowheads="1"/>
              </p:cNvSpPr>
              <p:nvPr/>
            </p:nvSpPr>
            <p:spPr bwMode="auto">
              <a:xfrm>
                <a:off x="3107" y="2251"/>
                <a:ext cx="499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r>
                  <a:rPr lang="ru-RU" altLang="ru-RU" sz="2800" b="1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5</a:t>
                </a:r>
              </a:p>
            </p:txBody>
          </p:sp>
        </p:grp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3969" y="1797"/>
              <a:ext cx="635" cy="276"/>
            </a:xfrm>
            <a:custGeom>
              <a:avLst/>
              <a:gdLst>
                <a:gd name="T0" fmla="*/ 0 w 635"/>
                <a:gd name="T1" fmla="*/ 0 h 276"/>
                <a:gd name="T2" fmla="*/ 151 w 635"/>
                <a:gd name="T3" fmla="*/ 123 h 276"/>
                <a:gd name="T4" fmla="*/ 183 w 635"/>
                <a:gd name="T5" fmla="*/ 267 h 276"/>
                <a:gd name="T6" fmla="*/ 279 w 635"/>
                <a:gd name="T7" fmla="*/ 179 h 276"/>
                <a:gd name="T8" fmla="*/ 447 w 635"/>
                <a:gd name="T9" fmla="*/ 123 h 276"/>
                <a:gd name="T10" fmla="*/ 635 w 635"/>
                <a:gd name="T11" fmla="*/ 9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5" h="276">
                  <a:moveTo>
                    <a:pt x="0" y="0"/>
                  </a:moveTo>
                  <a:cubicBezTo>
                    <a:pt x="25" y="21"/>
                    <a:pt x="121" y="79"/>
                    <a:pt x="151" y="123"/>
                  </a:cubicBezTo>
                  <a:cubicBezTo>
                    <a:pt x="181" y="167"/>
                    <a:pt x="162" y="258"/>
                    <a:pt x="183" y="267"/>
                  </a:cubicBezTo>
                  <a:cubicBezTo>
                    <a:pt x="204" y="276"/>
                    <a:pt x="235" y="203"/>
                    <a:pt x="279" y="179"/>
                  </a:cubicBezTo>
                  <a:cubicBezTo>
                    <a:pt x="323" y="155"/>
                    <a:pt x="388" y="138"/>
                    <a:pt x="447" y="123"/>
                  </a:cubicBezTo>
                  <a:cubicBezTo>
                    <a:pt x="506" y="108"/>
                    <a:pt x="596" y="98"/>
                    <a:pt x="635" y="91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" name="Group 22"/>
          <p:cNvGrpSpPr>
            <a:grpSpLocks/>
          </p:cNvGrpSpPr>
          <p:nvPr/>
        </p:nvGrpSpPr>
        <p:grpSpPr bwMode="auto">
          <a:xfrm>
            <a:off x="4287342" y="3546726"/>
            <a:ext cx="1008063" cy="654050"/>
            <a:chOff x="3969" y="1661"/>
            <a:chExt cx="635" cy="412"/>
          </a:xfrm>
        </p:grpSpPr>
        <p:grpSp>
          <p:nvGrpSpPr>
            <p:cNvPr id="26" name="Group 23"/>
            <p:cNvGrpSpPr>
              <a:grpSpLocks/>
            </p:cNvGrpSpPr>
            <p:nvPr/>
          </p:nvGrpSpPr>
          <p:grpSpPr bwMode="auto">
            <a:xfrm>
              <a:off x="4105" y="1661"/>
              <a:ext cx="499" cy="327"/>
              <a:chOff x="3107" y="2251"/>
              <a:chExt cx="499" cy="327"/>
            </a:xfrm>
          </p:grpSpPr>
          <p:sp>
            <p:nvSpPr>
              <p:cNvPr id="28" name="Oval 24"/>
              <p:cNvSpPr>
                <a:spLocks noChangeArrowheads="1"/>
              </p:cNvSpPr>
              <p:nvPr/>
            </p:nvSpPr>
            <p:spPr bwMode="auto">
              <a:xfrm>
                <a:off x="3152" y="2387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3107" y="2251"/>
                <a:ext cx="499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r>
                  <a:rPr lang="ru-RU" altLang="ru-RU" sz="2800" b="1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5</a:t>
                </a:r>
              </a:p>
            </p:txBody>
          </p:sp>
        </p:grp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969" y="1797"/>
              <a:ext cx="635" cy="276"/>
            </a:xfrm>
            <a:custGeom>
              <a:avLst/>
              <a:gdLst>
                <a:gd name="T0" fmla="*/ 0 w 635"/>
                <a:gd name="T1" fmla="*/ 0 h 276"/>
                <a:gd name="T2" fmla="*/ 151 w 635"/>
                <a:gd name="T3" fmla="*/ 123 h 276"/>
                <a:gd name="T4" fmla="*/ 183 w 635"/>
                <a:gd name="T5" fmla="*/ 267 h 276"/>
                <a:gd name="T6" fmla="*/ 279 w 635"/>
                <a:gd name="T7" fmla="*/ 179 h 276"/>
                <a:gd name="T8" fmla="*/ 447 w 635"/>
                <a:gd name="T9" fmla="*/ 123 h 276"/>
                <a:gd name="T10" fmla="*/ 635 w 635"/>
                <a:gd name="T11" fmla="*/ 9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5" h="276">
                  <a:moveTo>
                    <a:pt x="0" y="0"/>
                  </a:moveTo>
                  <a:cubicBezTo>
                    <a:pt x="25" y="21"/>
                    <a:pt x="121" y="79"/>
                    <a:pt x="151" y="123"/>
                  </a:cubicBezTo>
                  <a:cubicBezTo>
                    <a:pt x="181" y="167"/>
                    <a:pt x="162" y="258"/>
                    <a:pt x="183" y="267"/>
                  </a:cubicBezTo>
                  <a:cubicBezTo>
                    <a:pt x="204" y="276"/>
                    <a:pt x="235" y="203"/>
                    <a:pt x="279" y="179"/>
                  </a:cubicBezTo>
                  <a:cubicBezTo>
                    <a:pt x="323" y="155"/>
                    <a:pt x="388" y="138"/>
                    <a:pt x="447" y="123"/>
                  </a:cubicBezTo>
                  <a:cubicBezTo>
                    <a:pt x="506" y="108"/>
                    <a:pt x="596" y="98"/>
                    <a:pt x="635" y="91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0572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06021"/>
            <a:ext cx="935037" cy="835025"/>
          </a:xfrm>
          <a:prstGeom prst="actionButtonBackPrevious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627057" y="-15563"/>
            <a:ext cx="2521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alt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математика» </a:t>
            </a:r>
            <a:endParaRPr lang="ru-RU" alt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pic>
        <p:nvPicPr>
          <p:cNvPr id="13" name="Picture 24" descr="45# underconstruction&#10;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40173"/>
            <a:ext cx="10763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323850" y="690593"/>
            <a:ext cx="8584972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Попрыгунья Стрекоза </a:t>
            </a:r>
          </a:p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половину времени каждых суток красного лета спала, </a:t>
            </a:r>
            <a:endParaRPr lang="ru-RU" altLang="ru-RU" sz="3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третью 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каждых суток танцевала, </a:t>
            </a:r>
          </a:p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шестую часть пела. </a:t>
            </a:r>
          </a:p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Остальное время она решила посвятить подготовке к зиме. Сколько часов в сутки Стрекоза готовилась к зиме? </a:t>
            </a: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4716016" y="1726760"/>
            <a:ext cx="1183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12ч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8486812" y="2280759"/>
            <a:ext cx="9452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8ч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4499992" y="2852936"/>
            <a:ext cx="1183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4ч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7776229" y="4383911"/>
            <a:ext cx="11831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0ч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653136"/>
            <a:ext cx="3304246" cy="954560"/>
          </a:xfrm>
          <a:prstGeom prst="rect">
            <a:avLst/>
          </a:prstGeom>
        </p:spPr>
      </p:pic>
      <p:sp>
        <p:nvSpPr>
          <p:cNvPr id="5" name="Rectangl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6256" y="-75727"/>
            <a:ext cx="22677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8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63569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7" descr="AG00315_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193" y="5087827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118"/>
          <p:cNvSpPr>
            <a:spLocks noChangeArrowheads="1"/>
          </p:cNvSpPr>
          <p:nvPr/>
        </p:nvSpPr>
        <p:spPr bwMode="auto">
          <a:xfrm>
            <a:off x="0" y="697826"/>
            <a:ext cx="9144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устно сумму 20 чисел: </a:t>
            </a:r>
            <a:endParaRPr lang="en-US" altLang="ru-RU" sz="4000" b="1" dirty="0">
              <a:solidFill>
                <a:srgbClr val="923A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/>
            <a:r>
              <a:rPr lang="ru-RU" altLang="ru-RU" sz="4000" b="1" dirty="0">
                <a:solidFill>
                  <a:srgbClr val="923A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0,1 + 0,2 + 0,3 + ... + 1,8 + 1,9 + 2.</a:t>
            </a:r>
          </a:p>
        </p:txBody>
      </p:sp>
      <p:sp>
        <p:nvSpPr>
          <p:cNvPr id="31" name="Rectangle 197"/>
          <p:cNvSpPr>
            <a:spLocks noChangeArrowheads="1"/>
          </p:cNvSpPr>
          <p:nvPr/>
        </p:nvSpPr>
        <p:spPr bwMode="auto">
          <a:xfrm>
            <a:off x="1403648" y="1917608"/>
            <a:ext cx="101537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altLang="ru-RU" sz="4000" b="1" dirty="0">
                <a:solidFill>
                  <a:srgbClr val="923A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0,1</a:t>
            </a:r>
            <a:endParaRPr lang="ru-RU" altLang="ru-RU" sz="4000" b="1" dirty="0">
              <a:solidFill>
                <a:srgbClr val="923A4D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198"/>
          <p:cNvSpPr>
            <a:spLocks noChangeArrowheads="1"/>
          </p:cNvSpPr>
          <p:nvPr/>
        </p:nvSpPr>
        <p:spPr bwMode="auto">
          <a:xfrm>
            <a:off x="8316416" y="1909966"/>
            <a:ext cx="42369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4000" b="1" dirty="0">
                <a:solidFill>
                  <a:srgbClr val="923A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3" name="Text Box 199"/>
          <p:cNvSpPr txBox="1">
            <a:spLocks noChangeArrowheads="1"/>
          </p:cNvSpPr>
          <p:nvPr/>
        </p:nvSpPr>
        <p:spPr bwMode="auto">
          <a:xfrm>
            <a:off x="3170932" y="4220816"/>
            <a:ext cx="392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34" name="Text Box 200"/>
          <p:cNvSpPr txBox="1">
            <a:spLocks noChangeArrowheads="1"/>
          </p:cNvSpPr>
          <p:nvPr/>
        </p:nvSpPr>
        <p:spPr bwMode="auto">
          <a:xfrm>
            <a:off x="2286695" y="4204941"/>
            <a:ext cx="23102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          </a:t>
            </a:r>
            <a:r>
              <a:rPr lang="ru-RU" alt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)  </a:t>
            </a:r>
            <a:endParaRPr lang="ru-RU" alt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35" name="Group 203"/>
          <p:cNvGrpSpPr>
            <a:grpSpLocks/>
          </p:cNvGrpSpPr>
          <p:nvPr/>
        </p:nvGrpSpPr>
        <p:grpSpPr bwMode="auto">
          <a:xfrm>
            <a:off x="4355207" y="4220816"/>
            <a:ext cx="863600" cy="519112"/>
            <a:chOff x="1111" y="3612"/>
            <a:chExt cx="544" cy="327"/>
          </a:xfrm>
        </p:grpSpPr>
        <p:sp>
          <p:nvSpPr>
            <p:cNvPr id="36" name="Oval 201"/>
            <p:cNvSpPr>
              <a:spLocks noChangeArrowheads="1"/>
            </p:cNvSpPr>
            <p:nvPr/>
          </p:nvSpPr>
          <p:spPr bwMode="auto">
            <a:xfrm>
              <a:off x="1111" y="3748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02"/>
            <p:cNvSpPr>
              <a:spLocks noChangeArrowheads="1"/>
            </p:cNvSpPr>
            <p:nvPr/>
          </p:nvSpPr>
          <p:spPr bwMode="auto">
            <a:xfrm>
              <a:off x="1156" y="3612"/>
              <a:ext cx="49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ru-RU" altLang="ru-RU" sz="28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</a:t>
              </a:r>
            </a:p>
          </p:txBody>
        </p:sp>
      </p:grpSp>
      <p:sp>
        <p:nvSpPr>
          <p:cNvPr id="38" name="Rectangle 206"/>
          <p:cNvSpPr>
            <a:spLocks noChangeArrowheads="1"/>
          </p:cNvSpPr>
          <p:nvPr/>
        </p:nvSpPr>
        <p:spPr bwMode="auto">
          <a:xfrm>
            <a:off x="5002907" y="4220816"/>
            <a:ext cx="1225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21</a:t>
            </a: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3711149" y="5877272"/>
            <a:ext cx="11406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5024419" y="5733256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 Box 5"/>
          <p:cNvSpPr txBox="1">
            <a:spLocks noChangeArrowheads="1"/>
          </p:cNvSpPr>
          <p:nvPr/>
        </p:nvSpPr>
        <p:spPr bwMode="auto">
          <a:xfrm>
            <a:off x="1911332" y="5951427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5615682" y="6022236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10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5.55112E-17 L 0.05972 0.27639 L 0.10989 0.32616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86" y="1629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-0.26788 0.31713 L -0.50347 0.32732 " pathEditMode="relative" rAng="0" ptsTypes="AAA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74" y="1636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8" grpId="0"/>
      <p:bldP spid="39" grpId="0"/>
      <p:bldP spid="40" grpId="0"/>
      <p:bldP spid="41" grpId="0"/>
      <p:bldP spid="4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2741843" cy="1104094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88117" y="2132856"/>
            <a:ext cx="85344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sz="48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«алгоритм»?</a:t>
            </a:r>
            <a:endParaRPr lang="ru-RU" sz="48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105664" y="0"/>
            <a:ext cx="20383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 …»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3068719"/>
            <a:ext cx="846043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инструкций, 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описывающих порядок действий 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результата 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задачи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 конечное 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действий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19346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0" descr="Человечек-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1009650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85427"/>
            <a:ext cx="2870845" cy="255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84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0"/>
            <a:ext cx="1567061" cy="835370"/>
          </a:xfrm>
          <a:prstGeom prst="rect">
            <a:avLst/>
          </a:prstGeom>
        </p:spPr>
      </p:pic>
      <p:sp>
        <p:nvSpPr>
          <p:cNvPr id="6" name="Rectangl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309086" y="-99392"/>
            <a:ext cx="192768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и…»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</a:p>
        </p:txBody>
      </p:sp>
      <p:sp>
        <p:nvSpPr>
          <p:cNvPr id="8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424" y="6093296"/>
            <a:ext cx="755576" cy="753481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0" descr="Человечек-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009650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918025" y="727369"/>
            <a:ext cx="712844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sz="48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топология, факториал, теорема?</a:t>
            </a:r>
            <a:endParaRPr lang="ru-RU" sz="48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0" y="1882391"/>
            <a:ext cx="8964488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Топология</a:t>
            </a:r>
            <a:r>
              <a:rPr lang="ru-RU" sz="3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раздел математики, изучающий свойства фигур, не изменяющиеся при любых деформациях, проводимых 6ез разрывов и склеиваний.</a:t>
            </a:r>
          </a:p>
          <a:p>
            <a:r>
              <a:rPr lang="ru-RU" sz="3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Факториал</a:t>
            </a:r>
            <a:r>
              <a:rPr lang="ru-RU" sz="3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произведение натуральных чисел от 1 до какого-либо данного натурального числа n. Обозначается n!. </a:t>
            </a:r>
            <a:endParaRPr lang="ru-RU" sz="31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</a:t>
            </a:r>
            <a:r>
              <a:rPr lang="ru-RU" sz="3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—утверждение, которое нужно доказать исходя из аксиом и ранее доказанных теорем</a:t>
            </a:r>
            <a:r>
              <a:rPr lang="ru-RU" sz="3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1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97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850" y="94610"/>
            <a:ext cx="3815107" cy="1102142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5536" y="1386603"/>
            <a:ext cx="85344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sz="48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– без помощи рук развернуть и съесть конфету</a:t>
            </a:r>
            <a:endParaRPr lang="ru-RU" sz="48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217454" y="-99392"/>
            <a:ext cx="19265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 …»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7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22975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0" descr="Человечек-1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68" y="2708920"/>
            <a:ext cx="1009650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84984"/>
            <a:ext cx="2175495" cy="21754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831963"/>
            <a:ext cx="1771824" cy="17718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6"/>
            <a:ext cx="3448050" cy="2476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886616"/>
            <a:ext cx="1628775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67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12556"/>
            <a:ext cx="2143125" cy="888860"/>
          </a:xfrm>
          <a:prstGeom prst="rect">
            <a:avLst/>
          </a:prstGeom>
        </p:spPr>
      </p:pic>
      <p:sp>
        <p:nvSpPr>
          <p:cNvPr id="6" name="Rectangl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034226" y="-29063"/>
            <a:ext cx="21097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и …»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8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304"/>
            <a:ext cx="684212" cy="692696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0" descr="Человечек-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56"/>
            <a:ext cx="1009650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711149" y="5877272"/>
            <a:ext cx="11406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0" y="1332890"/>
            <a:ext cx="888682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 dirty="0">
                <a:solidFill>
                  <a:srgbClr val="923A4D"/>
                </a:solidFill>
              </a:rPr>
              <a:t>        Число 21181315615106  получается, если в некотором слове заменить буквы на их номера в алфавите. Какое это слово?</a:t>
            </a:r>
            <a:r>
              <a:rPr lang="ru-RU" altLang="ru-RU" sz="2800" dirty="0">
                <a:solidFill>
                  <a:srgbClr val="923A4D"/>
                </a:solidFill>
              </a:rPr>
              <a:t> </a:t>
            </a:r>
          </a:p>
        </p:txBody>
      </p:sp>
      <p:sp>
        <p:nvSpPr>
          <p:cNvPr id="30" name="Text Box 789"/>
          <p:cNvSpPr txBox="1">
            <a:spLocks noChangeArrowheads="1"/>
          </p:cNvSpPr>
          <p:nvPr/>
        </p:nvSpPr>
        <p:spPr bwMode="auto">
          <a:xfrm>
            <a:off x="2095054" y="1332890"/>
            <a:ext cx="348505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21</a:t>
            </a: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</a:t>
            </a:r>
            <a:r>
              <a:rPr lang="ru-RU" altLang="ru-RU" sz="28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ru-RU" alt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ru-RU" altLang="ru-RU" sz="28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r>
              <a:rPr lang="ru-RU" altLang="ru-RU" sz="28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r>
              <a:rPr lang="ru-RU" alt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r>
              <a:rPr lang="ru-RU" altLang="ru-RU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endParaRPr lang="ru-RU" alt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" name="Text Box 787"/>
          <p:cNvSpPr txBox="1">
            <a:spLocks noChangeArrowheads="1"/>
          </p:cNvSpPr>
          <p:nvPr/>
        </p:nvSpPr>
        <p:spPr bwMode="auto">
          <a:xfrm>
            <a:off x="6850062" y="2997582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</a:p>
        </p:txBody>
      </p:sp>
      <p:graphicFrame>
        <p:nvGraphicFramePr>
          <p:cNvPr id="32" name="Group 7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323228"/>
              </p:ext>
            </p:extLst>
          </p:nvPr>
        </p:nvGraphicFramePr>
        <p:xfrm>
          <a:off x="58737" y="3037270"/>
          <a:ext cx="8769350" cy="518160"/>
        </p:xfrm>
        <a:graphic>
          <a:graphicData uri="http://schemas.openxmlformats.org/drawingml/2006/table">
            <a:tbl>
              <a:tblPr/>
              <a:tblGrid>
                <a:gridCol w="487362"/>
                <a:gridCol w="487363"/>
                <a:gridCol w="488950"/>
                <a:gridCol w="482600"/>
                <a:gridCol w="488950"/>
                <a:gridCol w="488950"/>
                <a:gridCol w="485775"/>
                <a:gridCol w="487362"/>
                <a:gridCol w="484188"/>
                <a:gridCol w="490537"/>
                <a:gridCol w="487363"/>
                <a:gridCol w="485775"/>
                <a:gridCol w="488950"/>
                <a:gridCol w="484187"/>
                <a:gridCol w="487363"/>
                <a:gridCol w="488950"/>
                <a:gridCol w="487362"/>
                <a:gridCol w="487363"/>
              </a:tblGrid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3" name="Group 7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762078"/>
              </p:ext>
            </p:extLst>
          </p:nvPr>
        </p:nvGraphicFramePr>
        <p:xfrm>
          <a:off x="1482724" y="4581907"/>
          <a:ext cx="7288213" cy="518160"/>
        </p:xfrm>
        <a:graphic>
          <a:graphicData uri="http://schemas.openxmlformats.org/drawingml/2006/table">
            <a:tbl>
              <a:tblPr/>
              <a:tblGrid>
                <a:gridCol w="485775"/>
                <a:gridCol w="485775"/>
                <a:gridCol w="487363"/>
                <a:gridCol w="485775"/>
                <a:gridCol w="484187"/>
                <a:gridCol w="485775"/>
                <a:gridCol w="488950"/>
                <a:gridCol w="484188"/>
                <a:gridCol w="487362"/>
                <a:gridCol w="482600"/>
                <a:gridCol w="487363"/>
                <a:gridCol w="487362"/>
                <a:gridCol w="484188"/>
                <a:gridCol w="488950"/>
                <a:gridCol w="482600"/>
              </a:tblGrid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4" name="Group 788"/>
          <p:cNvGrpSpPr>
            <a:grpSpLocks/>
          </p:cNvGrpSpPr>
          <p:nvPr/>
        </p:nvGrpSpPr>
        <p:grpSpPr bwMode="auto">
          <a:xfrm>
            <a:off x="96837" y="2678495"/>
            <a:ext cx="8821738" cy="1939926"/>
            <a:chOff x="147" y="1054"/>
            <a:chExt cx="5557" cy="1222"/>
          </a:xfrm>
        </p:grpSpPr>
        <p:sp>
          <p:nvSpPr>
            <p:cNvPr id="35" name="Text Box 760"/>
            <p:cNvSpPr txBox="1">
              <a:spLocks noChangeArrowheads="1"/>
            </p:cNvSpPr>
            <p:nvPr/>
          </p:nvSpPr>
          <p:spPr bwMode="auto">
            <a:xfrm>
              <a:off x="147" y="1054"/>
              <a:ext cx="555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1     2     3    4 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 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6     7 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8    9  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10  11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12   13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16   17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   </a:t>
              </a:r>
              <a:endPara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6" name="Text Box 761"/>
            <p:cNvSpPr txBox="1">
              <a:spLocks noChangeArrowheads="1"/>
            </p:cNvSpPr>
            <p:nvPr/>
          </p:nvSpPr>
          <p:spPr bwMode="auto">
            <a:xfrm>
              <a:off x="975" y="2024"/>
              <a:ext cx="471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19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 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22  23  24 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25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26  27  28 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29  </a:t>
              </a:r>
              <a:r>
                <a:rPr lang="ru-RU" altLang="ru-RU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30  31  32  </a:t>
              </a:r>
              <a:r>
                <a:rPr lang="ru-RU" alt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33 </a:t>
              </a:r>
            </a:p>
          </p:txBody>
        </p:sp>
      </p:grpSp>
      <p:sp>
        <p:nvSpPr>
          <p:cNvPr id="37" name="Text Box 781"/>
          <p:cNvSpPr txBox="1">
            <a:spLocks noChangeArrowheads="1"/>
          </p:cNvSpPr>
          <p:nvPr/>
        </p:nvSpPr>
        <p:spPr bwMode="auto">
          <a:xfrm>
            <a:off x="992187" y="3019807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</p:txBody>
      </p:sp>
      <p:sp>
        <p:nvSpPr>
          <p:cNvPr id="38" name="Text Box 782"/>
          <p:cNvSpPr txBox="1">
            <a:spLocks noChangeArrowheads="1"/>
          </p:cNvSpPr>
          <p:nvPr/>
        </p:nvSpPr>
        <p:spPr bwMode="auto">
          <a:xfrm>
            <a:off x="8335962" y="3019807"/>
            <a:ext cx="455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</a:p>
        </p:txBody>
      </p:sp>
      <p:sp>
        <p:nvSpPr>
          <p:cNvPr id="39" name="Text Box 784"/>
          <p:cNvSpPr txBox="1">
            <a:spLocks noChangeArrowheads="1"/>
          </p:cNvSpPr>
          <p:nvPr/>
        </p:nvSpPr>
        <p:spPr bwMode="auto">
          <a:xfrm>
            <a:off x="30162" y="2997582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40" name="Text Box 785"/>
          <p:cNvSpPr txBox="1">
            <a:spLocks noChangeArrowheads="1"/>
          </p:cNvSpPr>
          <p:nvPr/>
        </p:nvSpPr>
        <p:spPr bwMode="auto">
          <a:xfrm>
            <a:off x="2444749" y="2997582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</p:txBody>
      </p:sp>
      <p:sp>
        <p:nvSpPr>
          <p:cNvPr id="41" name="Text Box 786"/>
          <p:cNvSpPr txBox="1">
            <a:spLocks noChangeArrowheads="1"/>
          </p:cNvSpPr>
          <p:nvPr/>
        </p:nvSpPr>
        <p:spPr bwMode="auto">
          <a:xfrm>
            <a:off x="6845299" y="2997582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</a:p>
        </p:txBody>
      </p:sp>
      <p:sp>
        <p:nvSpPr>
          <p:cNvPr id="42" name="Text Box 783"/>
          <p:cNvSpPr txBox="1">
            <a:spLocks noChangeArrowheads="1"/>
          </p:cNvSpPr>
          <p:nvPr/>
        </p:nvSpPr>
        <p:spPr bwMode="auto">
          <a:xfrm>
            <a:off x="2432049" y="4556507"/>
            <a:ext cx="436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43" name="Text Box 791"/>
          <p:cNvSpPr txBox="1">
            <a:spLocks noChangeArrowheads="1"/>
          </p:cNvSpPr>
          <p:nvPr/>
        </p:nvSpPr>
        <p:spPr bwMode="auto">
          <a:xfrm>
            <a:off x="4427537" y="3010282"/>
            <a:ext cx="476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</p:txBody>
      </p:sp>
      <p:sp>
        <p:nvSpPr>
          <p:cNvPr id="44" name="Text Box 792"/>
          <p:cNvSpPr txBox="1">
            <a:spLocks noChangeArrowheads="1"/>
          </p:cNvSpPr>
          <p:nvPr/>
        </p:nvSpPr>
        <p:spPr bwMode="auto">
          <a:xfrm>
            <a:off x="2446337" y="2997582"/>
            <a:ext cx="455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5946041" y="5924977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2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L -0.09028 0.17014 L -0.11962 0.21366 " pathEditMode="relative" rAng="0" ptsTypes="AAA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1067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4125 0.27708 L -0.7033 0.44815 " pathEditMode="relative" rAng="0" ptsTypes="AAA">
                                      <p:cBhvr>
                                        <p:cTn id="3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74" y="2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0.27326 0.43981 L 0.29028 0.45139 " pathEditMode="relative" rAng="0" ptsTypes="AAA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14" y="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0.20937 0.33773 L 0.25608 0.44815 " pathEditMode="relative" rAng="0" ptsTypes="AAA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95" y="2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-0.26996 0.35949 L -0.32951 0.45139 " pathEditMode="relative" rAng="0" ptsTypes="AAA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76" y="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25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18871 0.37963 L 0.22621 0.45 " pathEditMode="relative" rAng="0" ptsTypes="AAA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2" y="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25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17587 0.36597 L -0.18715 0.45139 " pathEditMode="relative" rAng="0" ptsTypes="AAA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58" y="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7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25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0.09601 0.29097 L 0.16389 0.4706 " pathEditMode="relative" rAng="0" ptsTypes="AAA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94" y="2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7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25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27327 0.23333 L 0.44688 0.45 " pathEditMode="relative" rAng="0" ptsTypes="AAA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44" y="225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31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8" y="2521985"/>
            <a:ext cx="3239502" cy="1158409"/>
          </a:xfrm>
          <a:prstGeom prst="rect">
            <a:avLst/>
          </a:prstGeom>
        </p:spPr>
      </p:pic>
      <p:sp>
        <p:nvSpPr>
          <p:cNvPr id="5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164288" y="-99392"/>
            <a:ext cx="18854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</a:p>
        </p:txBody>
      </p:sp>
      <p:sp>
        <p:nvSpPr>
          <p:cNvPr id="6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424" y="6141621"/>
            <a:ext cx="755576" cy="716379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9" descr="озарение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3620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reeform 43" descr="Водяные капли"/>
          <p:cNvSpPr>
            <a:spLocks/>
          </p:cNvSpPr>
          <p:nvPr/>
        </p:nvSpPr>
        <p:spPr bwMode="auto">
          <a:xfrm>
            <a:off x="2916238" y="3794125"/>
            <a:ext cx="3679825" cy="1997075"/>
          </a:xfrm>
          <a:custGeom>
            <a:avLst/>
            <a:gdLst>
              <a:gd name="T0" fmla="*/ 0 w 2318"/>
              <a:gd name="T1" fmla="*/ 261 h 1258"/>
              <a:gd name="T2" fmla="*/ 197 w 2318"/>
              <a:gd name="T3" fmla="*/ 136 h 1258"/>
              <a:gd name="T4" fmla="*/ 2238 w 2318"/>
              <a:gd name="T5" fmla="*/ 0 h 1258"/>
              <a:gd name="T6" fmla="*/ 2318 w 2318"/>
              <a:gd name="T7" fmla="*/ 113 h 1258"/>
              <a:gd name="T8" fmla="*/ 711 w 2318"/>
              <a:gd name="T9" fmla="*/ 1258 h 1258"/>
              <a:gd name="T10" fmla="*/ 621 w 2318"/>
              <a:gd name="T11" fmla="*/ 1164 h 1258"/>
              <a:gd name="T12" fmla="*/ 516 w 2318"/>
              <a:gd name="T13" fmla="*/ 1064 h 1258"/>
              <a:gd name="T14" fmla="*/ 399 w 2318"/>
              <a:gd name="T15" fmla="*/ 925 h 1258"/>
              <a:gd name="T16" fmla="*/ 260 w 2318"/>
              <a:gd name="T17" fmla="*/ 751 h 1258"/>
              <a:gd name="T18" fmla="*/ 157 w 2318"/>
              <a:gd name="T19" fmla="*/ 596 h 1258"/>
              <a:gd name="T20" fmla="*/ 68 w 2318"/>
              <a:gd name="T21" fmla="*/ 435 h 1258"/>
              <a:gd name="T22" fmla="*/ 28 w 2318"/>
              <a:gd name="T23" fmla="*/ 349 h 1258"/>
              <a:gd name="T24" fmla="*/ 0 w 2318"/>
              <a:gd name="T25" fmla="*/ 261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18" h="1258">
                <a:moveTo>
                  <a:pt x="0" y="261"/>
                </a:moveTo>
                <a:lnTo>
                  <a:pt x="197" y="136"/>
                </a:lnTo>
                <a:lnTo>
                  <a:pt x="2238" y="0"/>
                </a:lnTo>
                <a:lnTo>
                  <a:pt x="2318" y="113"/>
                </a:lnTo>
                <a:lnTo>
                  <a:pt x="711" y="1258"/>
                </a:lnTo>
                <a:lnTo>
                  <a:pt x="621" y="1164"/>
                </a:lnTo>
                <a:lnTo>
                  <a:pt x="516" y="1064"/>
                </a:lnTo>
                <a:lnTo>
                  <a:pt x="399" y="925"/>
                </a:lnTo>
                <a:lnTo>
                  <a:pt x="260" y="751"/>
                </a:lnTo>
                <a:lnTo>
                  <a:pt x="157" y="596"/>
                </a:lnTo>
                <a:lnTo>
                  <a:pt x="68" y="435"/>
                </a:lnTo>
                <a:lnTo>
                  <a:pt x="28" y="349"/>
                </a:lnTo>
                <a:lnTo>
                  <a:pt x="0" y="261"/>
                </a:lnTo>
                <a:close/>
              </a:path>
            </a:pathLst>
          </a:custGeom>
          <a:blipFill dpi="0" rotWithShape="1">
            <a:blip r:embed="rId7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3397" y="81638"/>
            <a:ext cx="7285746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открытую прямоугольную бочку налита вода, на первый взгляд, до половины.  Как  убедиться, что это не так? </a:t>
            </a: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643563" y="5729288"/>
            <a:ext cx="2951162" cy="393700"/>
          </a:xfrm>
          <a:custGeom>
            <a:avLst/>
            <a:gdLst>
              <a:gd name="T0" fmla="*/ 999 w 1635"/>
              <a:gd name="T1" fmla="*/ 16 h 248"/>
              <a:gd name="T2" fmla="*/ 79 w 1635"/>
              <a:gd name="T3" fmla="*/ 80 h 248"/>
              <a:gd name="T4" fmla="*/ 527 w 1635"/>
              <a:gd name="T5" fmla="*/ 224 h 248"/>
              <a:gd name="T6" fmla="*/ 1215 w 1635"/>
              <a:gd name="T7" fmla="*/ 224 h 248"/>
              <a:gd name="T8" fmla="*/ 1599 w 1635"/>
              <a:gd name="T9" fmla="*/ 176 h 248"/>
              <a:gd name="T10" fmla="*/ 999 w 1635"/>
              <a:gd name="T11" fmla="*/ 16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35" h="248">
                <a:moveTo>
                  <a:pt x="999" y="16"/>
                </a:moveTo>
                <a:cubicBezTo>
                  <a:pt x="746" y="0"/>
                  <a:pt x="158" y="45"/>
                  <a:pt x="79" y="80"/>
                </a:cubicBezTo>
                <a:cubicBezTo>
                  <a:pt x="0" y="115"/>
                  <a:pt x="338" y="200"/>
                  <a:pt x="527" y="224"/>
                </a:cubicBezTo>
                <a:cubicBezTo>
                  <a:pt x="716" y="248"/>
                  <a:pt x="1036" y="232"/>
                  <a:pt x="1215" y="224"/>
                </a:cubicBezTo>
                <a:cubicBezTo>
                  <a:pt x="1394" y="217"/>
                  <a:pt x="1635" y="211"/>
                  <a:pt x="1599" y="176"/>
                </a:cubicBezTo>
                <a:cubicBezTo>
                  <a:pt x="1563" y="141"/>
                  <a:pt x="1252" y="32"/>
                  <a:pt x="999" y="16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6297613" y="5805488"/>
            <a:ext cx="1658937" cy="236537"/>
          </a:xfrm>
          <a:custGeom>
            <a:avLst/>
            <a:gdLst>
              <a:gd name="T0" fmla="*/ 364 w 1045"/>
              <a:gd name="T1" fmla="*/ 0 h 149"/>
              <a:gd name="T2" fmla="*/ 780 w 1045"/>
              <a:gd name="T3" fmla="*/ 32 h 149"/>
              <a:gd name="T4" fmla="*/ 1012 w 1045"/>
              <a:gd name="T5" fmla="*/ 112 h 149"/>
              <a:gd name="T6" fmla="*/ 580 w 1045"/>
              <a:gd name="T7" fmla="*/ 144 h 149"/>
              <a:gd name="T8" fmla="*/ 36 w 1045"/>
              <a:gd name="T9" fmla="*/ 80 h 149"/>
              <a:gd name="T10" fmla="*/ 364 w 1045"/>
              <a:gd name="T11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5" h="149">
                <a:moveTo>
                  <a:pt x="364" y="0"/>
                </a:moveTo>
                <a:cubicBezTo>
                  <a:pt x="431" y="5"/>
                  <a:pt x="672" y="13"/>
                  <a:pt x="780" y="32"/>
                </a:cubicBezTo>
                <a:cubicBezTo>
                  <a:pt x="888" y="51"/>
                  <a:pt x="1045" y="93"/>
                  <a:pt x="1012" y="112"/>
                </a:cubicBezTo>
                <a:cubicBezTo>
                  <a:pt x="979" y="131"/>
                  <a:pt x="743" y="149"/>
                  <a:pt x="580" y="144"/>
                </a:cubicBezTo>
                <a:cubicBezTo>
                  <a:pt x="417" y="139"/>
                  <a:pt x="72" y="104"/>
                  <a:pt x="36" y="80"/>
                </a:cubicBezTo>
                <a:cubicBezTo>
                  <a:pt x="0" y="56"/>
                  <a:pt x="296" y="17"/>
                  <a:pt x="36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AutoShape 36"/>
          <p:cNvSpPr>
            <a:spLocks noChangeArrowheads="1"/>
          </p:cNvSpPr>
          <p:nvPr/>
        </p:nvSpPr>
        <p:spPr bwMode="auto">
          <a:xfrm>
            <a:off x="7235825" y="5734050"/>
            <a:ext cx="252413" cy="177800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shape">
              <a:fillToRect l="50000" t="50000" r="50000" b="50000"/>
            </a:path>
          </a:gradFill>
          <a:ln w="127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37"/>
          <p:cNvSpPr>
            <a:spLocks noChangeArrowheads="1"/>
          </p:cNvSpPr>
          <p:nvPr/>
        </p:nvSpPr>
        <p:spPr bwMode="auto">
          <a:xfrm rot="2190664">
            <a:off x="7243763" y="5770563"/>
            <a:ext cx="279400" cy="236537"/>
          </a:xfrm>
          <a:prstGeom prst="star4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shape">
              <a:fillToRect l="50000" t="50000" r="50000" b="50000"/>
            </a:path>
          </a:gradFill>
          <a:ln w="127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Freeform 41" descr="Водяные капли"/>
          <p:cNvSpPr>
            <a:spLocks/>
          </p:cNvSpPr>
          <p:nvPr/>
        </p:nvSpPr>
        <p:spPr bwMode="auto">
          <a:xfrm rot="3270232">
            <a:off x="3730625" y="2509838"/>
            <a:ext cx="1954213" cy="3246437"/>
          </a:xfrm>
          <a:custGeom>
            <a:avLst/>
            <a:gdLst>
              <a:gd name="T0" fmla="*/ 0 w 1231"/>
              <a:gd name="T1" fmla="*/ 1972 h 2045"/>
              <a:gd name="T2" fmla="*/ 1231 w 1231"/>
              <a:gd name="T3" fmla="*/ 0 h 2045"/>
              <a:gd name="T4" fmla="*/ 1225 w 1231"/>
              <a:gd name="T5" fmla="*/ 1972 h 2045"/>
              <a:gd name="T6" fmla="*/ 1096 w 1231"/>
              <a:gd name="T7" fmla="*/ 1991 h 2045"/>
              <a:gd name="T8" fmla="*/ 953 w 1231"/>
              <a:gd name="T9" fmla="*/ 2018 h 2045"/>
              <a:gd name="T10" fmla="*/ 772 w 1231"/>
              <a:gd name="T11" fmla="*/ 2033 h 2045"/>
              <a:gd name="T12" fmla="*/ 550 w 1231"/>
              <a:gd name="T13" fmla="*/ 2045 h 2045"/>
              <a:gd name="T14" fmla="*/ 364 w 1231"/>
              <a:gd name="T15" fmla="*/ 2039 h 2045"/>
              <a:gd name="T16" fmla="*/ 181 w 1231"/>
              <a:gd name="T17" fmla="*/ 2018 h 2045"/>
              <a:gd name="T18" fmla="*/ 88 w 1231"/>
              <a:gd name="T19" fmla="*/ 2000 h 2045"/>
              <a:gd name="T20" fmla="*/ 0 w 1231"/>
              <a:gd name="T21" fmla="*/ 1972 h 2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1" h="2045">
                <a:moveTo>
                  <a:pt x="0" y="1972"/>
                </a:moveTo>
                <a:lnTo>
                  <a:pt x="1231" y="0"/>
                </a:lnTo>
                <a:lnTo>
                  <a:pt x="1225" y="1972"/>
                </a:lnTo>
                <a:lnTo>
                  <a:pt x="1096" y="1991"/>
                </a:lnTo>
                <a:lnTo>
                  <a:pt x="953" y="2018"/>
                </a:lnTo>
                <a:lnTo>
                  <a:pt x="772" y="2033"/>
                </a:lnTo>
                <a:lnTo>
                  <a:pt x="550" y="2045"/>
                </a:lnTo>
                <a:lnTo>
                  <a:pt x="364" y="2039"/>
                </a:lnTo>
                <a:lnTo>
                  <a:pt x="181" y="2018"/>
                </a:lnTo>
                <a:lnTo>
                  <a:pt x="88" y="2000"/>
                </a:lnTo>
                <a:lnTo>
                  <a:pt x="0" y="1972"/>
                </a:lnTo>
                <a:close/>
              </a:path>
            </a:pathLst>
          </a:custGeom>
          <a:blipFill dpi="0" rotWithShape="1">
            <a:blip r:embed="rId7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Freeform 42" descr="Водяные капли"/>
          <p:cNvSpPr>
            <a:spLocks/>
          </p:cNvSpPr>
          <p:nvPr/>
        </p:nvSpPr>
        <p:spPr bwMode="auto">
          <a:xfrm rot="3270232">
            <a:off x="3741738" y="2970212"/>
            <a:ext cx="1701800" cy="2790825"/>
          </a:xfrm>
          <a:custGeom>
            <a:avLst/>
            <a:gdLst>
              <a:gd name="T0" fmla="*/ 0 w 1072"/>
              <a:gd name="T1" fmla="*/ 1722 h 1758"/>
              <a:gd name="T2" fmla="*/ 1072 w 1072"/>
              <a:gd name="T3" fmla="*/ 0 h 1758"/>
              <a:gd name="T4" fmla="*/ 1068 w 1072"/>
              <a:gd name="T5" fmla="*/ 1682 h 1758"/>
              <a:gd name="T6" fmla="*/ 964 w 1072"/>
              <a:gd name="T7" fmla="*/ 1704 h 1758"/>
              <a:gd name="T8" fmla="*/ 838 w 1072"/>
              <a:gd name="T9" fmla="*/ 1722 h 1758"/>
              <a:gd name="T10" fmla="*/ 676 w 1072"/>
              <a:gd name="T11" fmla="*/ 1738 h 1758"/>
              <a:gd name="T12" fmla="*/ 498 w 1072"/>
              <a:gd name="T13" fmla="*/ 1754 h 1758"/>
              <a:gd name="T14" fmla="*/ 328 w 1072"/>
              <a:gd name="T15" fmla="*/ 1758 h 1758"/>
              <a:gd name="T16" fmla="*/ 198 w 1072"/>
              <a:gd name="T17" fmla="*/ 1748 h 1758"/>
              <a:gd name="T18" fmla="*/ 112 w 1072"/>
              <a:gd name="T19" fmla="*/ 1744 h 1758"/>
              <a:gd name="T20" fmla="*/ 0 w 1072"/>
              <a:gd name="T21" fmla="*/ 1722 h 1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72" h="1758">
                <a:moveTo>
                  <a:pt x="0" y="1722"/>
                </a:moveTo>
                <a:lnTo>
                  <a:pt x="1072" y="0"/>
                </a:lnTo>
                <a:lnTo>
                  <a:pt x="1068" y="1682"/>
                </a:lnTo>
                <a:lnTo>
                  <a:pt x="964" y="1704"/>
                </a:lnTo>
                <a:lnTo>
                  <a:pt x="838" y="1722"/>
                </a:lnTo>
                <a:lnTo>
                  <a:pt x="676" y="1738"/>
                </a:lnTo>
                <a:lnTo>
                  <a:pt x="498" y="1754"/>
                </a:lnTo>
                <a:lnTo>
                  <a:pt x="328" y="1758"/>
                </a:lnTo>
                <a:lnTo>
                  <a:pt x="198" y="1748"/>
                </a:lnTo>
                <a:lnTo>
                  <a:pt x="112" y="1744"/>
                </a:lnTo>
                <a:lnTo>
                  <a:pt x="0" y="1722"/>
                </a:lnTo>
                <a:close/>
              </a:path>
            </a:pathLst>
          </a:custGeom>
          <a:blipFill dpi="0" rotWithShape="1">
            <a:blip r:embed="rId7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6" name="Group 45"/>
          <p:cNvGrpSpPr>
            <a:grpSpLocks/>
          </p:cNvGrpSpPr>
          <p:nvPr/>
        </p:nvGrpSpPr>
        <p:grpSpPr bwMode="auto">
          <a:xfrm>
            <a:off x="3708400" y="2416175"/>
            <a:ext cx="2087563" cy="3359150"/>
            <a:chOff x="2336" y="1522"/>
            <a:chExt cx="1315" cy="2116"/>
          </a:xfrm>
        </p:grpSpPr>
        <p:sp>
          <p:nvSpPr>
            <p:cNvPr id="17" name="Freeform 38"/>
            <p:cNvSpPr>
              <a:spLocks/>
            </p:cNvSpPr>
            <p:nvPr/>
          </p:nvSpPr>
          <p:spPr bwMode="auto">
            <a:xfrm>
              <a:off x="2381" y="1596"/>
              <a:ext cx="1229" cy="2042"/>
            </a:xfrm>
            <a:custGeom>
              <a:avLst/>
              <a:gdLst>
                <a:gd name="T0" fmla="*/ 1225 w 1229"/>
                <a:gd name="T1" fmla="*/ 4 h 2042"/>
                <a:gd name="T2" fmla="*/ 1121 w 1229"/>
                <a:gd name="T3" fmla="*/ 36 h 2042"/>
                <a:gd name="T4" fmla="*/ 1013 w 1229"/>
                <a:gd name="T5" fmla="*/ 58 h 2042"/>
                <a:gd name="T6" fmla="*/ 893 w 1229"/>
                <a:gd name="T7" fmla="*/ 78 h 2042"/>
                <a:gd name="T8" fmla="*/ 743 w 1229"/>
                <a:gd name="T9" fmla="*/ 94 h 2042"/>
                <a:gd name="T10" fmla="*/ 581 w 1229"/>
                <a:gd name="T11" fmla="*/ 100 h 2042"/>
                <a:gd name="T12" fmla="*/ 427 w 1229"/>
                <a:gd name="T13" fmla="*/ 98 h 2042"/>
                <a:gd name="T14" fmla="*/ 293 w 1229"/>
                <a:gd name="T15" fmla="*/ 86 h 2042"/>
                <a:gd name="T16" fmla="*/ 185 w 1229"/>
                <a:gd name="T17" fmla="*/ 70 h 2042"/>
                <a:gd name="T18" fmla="*/ 69 w 1229"/>
                <a:gd name="T19" fmla="*/ 56 h 2042"/>
                <a:gd name="T20" fmla="*/ 1 w 1229"/>
                <a:gd name="T21" fmla="*/ 12 h 2042"/>
                <a:gd name="T22" fmla="*/ 0 w 1229"/>
                <a:gd name="T23" fmla="*/ 1970 h 2042"/>
                <a:gd name="T24" fmla="*/ 51 w 1229"/>
                <a:gd name="T25" fmla="*/ 1988 h 2042"/>
                <a:gd name="T26" fmla="*/ 115 w 1229"/>
                <a:gd name="T27" fmla="*/ 2000 h 2042"/>
                <a:gd name="T28" fmla="*/ 195 w 1229"/>
                <a:gd name="T29" fmla="*/ 2014 h 2042"/>
                <a:gd name="T30" fmla="*/ 285 w 1229"/>
                <a:gd name="T31" fmla="*/ 2030 h 2042"/>
                <a:gd name="T32" fmla="*/ 381 w 1229"/>
                <a:gd name="T33" fmla="*/ 2038 h 2042"/>
                <a:gd name="T34" fmla="*/ 475 w 1229"/>
                <a:gd name="T35" fmla="*/ 2042 h 2042"/>
                <a:gd name="T36" fmla="*/ 565 w 1229"/>
                <a:gd name="T37" fmla="*/ 2042 h 2042"/>
                <a:gd name="T38" fmla="*/ 687 w 1229"/>
                <a:gd name="T39" fmla="*/ 2034 h 2042"/>
                <a:gd name="T40" fmla="*/ 813 w 1229"/>
                <a:gd name="T41" fmla="*/ 2024 h 2042"/>
                <a:gd name="T42" fmla="*/ 919 w 1229"/>
                <a:gd name="T43" fmla="*/ 2014 h 2042"/>
                <a:gd name="T44" fmla="*/ 1027 w 1229"/>
                <a:gd name="T45" fmla="*/ 2002 h 2042"/>
                <a:gd name="T46" fmla="*/ 1127 w 1229"/>
                <a:gd name="T47" fmla="*/ 1986 h 2042"/>
                <a:gd name="T48" fmla="*/ 1225 w 1229"/>
                <a:gd name="T49" fmla="*/ 1970 h 2042"/>
                <a:gd name="T50" fmla="*/ 1229 w 1229"/>
                <a:gd name="T51" fmla="*/ 0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9" h="2042">
                  <a:moveTo>
                    <a:pt x="1225" y="4"/>
                  </a:moveTo>
                  <a:lnTo>
                    <a:pt x="1121" y="36"/>
                  </a:lnTo>
                  <a:lnTo>
                    <a:pt x="1013" y="58"/>
                  </a:lnTo>
                  <a:lnTo>
                    <a:pt x="893" y="78"/>
                  </a:lnTo>
                  <a:lnTo>
                    <a:pt x="743" y="94"/>
                  </a:lnTo>
                  <a:lnTo>
                    <a:pt x="581" y="100"/>
                  </a:lnTo>
                  <a:lnTo>
                    <a:pt x="427" y="98"/>
                  </a:lnTo>
                  <a:lnTo>
                    <a:pt x="293" y="86"/>
                  </a:lnTo>
                  <a:lnTo>
                    <a:pt x="185" y="70"/>
                  </a:lnTo>
                  <a:lnTo>
                    <a:pt x="69" y="56"/>
                  </a:lnTo>
                  <a:lnTo>
                    <a:pt x="1" y="12"/>
                  </a:lnTo>
                  <a:lnTo>
                    <a:pt x="0" y="1970"/>
                  </a:lnTo>
                  <a:lnTo>
                    <a:pt x="51" y="1988"/>
                  </a:lnTo>
                  <a:lnTo>
                    <a:pt x="115" y="2000"/>
                  </a:lnTo>
                  <a:lnTo>
                    <a:pt x="195" y="2014"/>
                  </a:lnTo>
                  <a:lnTo>
                    <a:pt x="285" y="2030"/>
                  </a:lnTo>
                  <a:lnTo>
                    <a:pt x="381" y="2038"/>
                  </a:lnTo>
                  <a:lnTo>
                    <a:pt x="475" y="2042"/>
                  </a:lnTo>
                  <a:lnTo>
                    <a:pt x="565" y="2042"/>
                  </a:lnTo>
                  <a:lnTo>
                    <a:pt x="687" y="2034"/>
                  </a:lnTo>
                  <a:lnTo>
                    <a:pt x="813" y="2024"/>
                  </a:lnTo>
                  <a:lnTo>
                    <a:pt x="919" y="2014"/>
                  </a:lnTo>
                  <a:lnTo>
                    <a:pt x="1027" y="2002"/>
                  </a:lnTo>
                  <a:lnTo>
                    <a:pt x="1127" y="1986"/>
                  </a:lnTo>
                  <a:lnTo>
                    <a:pt x="1225" y="1970"/>
                  </a:lnTo>
                  <a:lnTo>
                    <a:pt x="1229" y="0"/>
                  </a:lnTo>
                </a:path>
              </a:pathLst>
            </a:custGeom>
            <a:gradFill rotWithShape="1">
              <a:gsLst>
                <a:gs pos="0">
                  <a:srgbClr val="CC3300">
                    <a:alpha val="49001"/>
                  </a:srgbClr>
                </a:gs>
                <a:gs pos="50000">
                  <a:srgbClr val="993300">
                    <a:alpha val="64000"/>
                  </a:srgbClr>
                </a:gs>
                <a:gs pos="100000">
                  <a:srgbClr val="CC3300">
                    <a:alpha val="49001"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-285818">
              <a:off x="2336" y="1522"/>
              <a:ext cx="1315" cy="181"/>
            </a:xfrm>
            <a:custGeom>
              <a:avLst/>
              <a:gdLst>
                <a:gd name="T0" fmla="*/ 112 w 1568"/>
                <a:gd name="T1" fmla="*/ 13 h 152"/>
                <a:gd name="T2" fmla="*/ 864 w 1568"/>
                <a:gd name="T3" fmla="*/ 13 h 152"/>
                <a:gd name="T4" fmla="*/ 1504 w 1568"/>
                <a:gd name="T5" fmla="*/ 93 h 152"/>
                <a:gd name="T6" fmla="*/ 1248 w 1568"/>
                <a:gd name="T7" fmla="*/ 141 h 152"/>
                <a:gd name="T8" fmla="*/ 672 w 1568"/>
                <a:gd name="T9" fmla="*/ 141 h 152"/>
                <a:gd name="T10" fmla="*/ 192 w 1568"/>
                <a:gd name="T11" fmla="*/ 77 h 152"/>
                <a:gd name="T12" fmla="*/ 112 w 1568"/>
                <a:gd name="T13" fmla="*/ 1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8" h="152">
                  <a:moveTo>
                    <a:pt x="112" y="13"/>
                  </a:moveTo>
                  <a:cubicBezTo>
                    <a:pt x="224" y="2"/>
                    <a:pt x="632" y="0"/>
                    <a:pt x="864" y="13"/>
                  </a:cubicBezTo>
                  <a:cubicBezTo>
                    <a:pt x="1096" y="26"/>
                    <a:pt x="1440" y="72"/>
                    <a:pt x="1504" y="93"/>
                  </a:cubicBezTo>
                  <a:cubicBezTo>
                    <a:pt x="1568" y="114"/>
                    <a:pt x="1387" y="133"/>
                    <a:pt x="1248" y="141"/>
                  </a:cubicBezTo>
                  <a:cubicBezTo>
                    <a:pt x="1109" y="149"/>
                    <a:pt x="848" y="152"/>
                    <a:pt x="672" y="141"/>
                  </a:cubicBezTo>
                  <a:cubicBezTo>
                    <a:pt x="496" y="130"/>
                    <a:pt x="285" y="98"/>
                    <a:pt x="192" y="77"/>
                  </a:cubicBezTo>
                  <a:cubicBezTo>
                    <a:pt x="99" y="56"/>
                    <a:pt x="0" y="24"/>
                    <a:pt x="112" y="13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56000"/>
                  </a:schemeClr>
                </a:gs>
                <a:gs pos="100000">
                  <a:srgbClr val="FF9933">
                    <a:alpha val="42000"/>
                  </a:srgbClr>
                </a:gs>
              </a:gsLst>
              <a:path path="rect">
                <a:fillToRect l="50000" t="50000" r="50000" b="50000"/>
              </a:path>
            </a:gra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Freeform 24"/>
          <p:cNvSpPr>
            <a:spLocks/>
          </p:cNvSpPr>
          <p:nvPr/>
        </p:nvSpPr>
        <p:spPr bwMode="auto">
          <a:xfrm>
            <a:off x="6346825" y="5830888"/>
            <a:ext cx="800100" cy="133350"/>
          </a:xfrm>
          <a:custGeom>
            <a:avLst/>
            <a:gdLst>
              <a:gd name="T0" fmla="*/ 173 w 504"/>
              <a:gd name="T1" fmla="*/ 16 h 84"/>
              <a:gd name="T2" fmla="*/ 157 w 504"/>
              <a:gd name="T3" fmla="*/ 16 h 84"/>
              <a:gd name="T4" fmla="*/ 253 w 504"/>
              <a:gd name="T5" fmla="*/ 32 h 84"/>
              <a:gd name="T6" fmla="*/ 301 w 504"/>
              <a:gd name="T7" fmla="*/ 32 h 84"/>
              <a:gd name="T8" fmla="*/ 493 w 504"/>
              <a:gd name="T9" fmla="*/ 48 h 84"/>
              <a:gd name="T10" fmla="*/ 236 w 504"/>
              <a:gd name="T11" fmla="*/ 83 h 84"/>
              <a:gd name="T12" fmla="*/ 13 w 504"/>
              <a:gd name="T13" fmla="*/ 52 h 84"/>
              <a:gd name="T14" fmla="*/ 157 w 504"/>
              <a:gd name="T1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4" h="84">
                <a:moveTo>
                  <a:pt x="173" y="16"/>
                </a:moveTo>
                <a:cubicBezTo>
                  <a:pt x="170" y="13"/>
                  <a:pt x="144" y="13"/>
                  <a:pt x="157" y="16"/>
                </a:cubicBezTo>
                <a:cubicBezTo>
                  <a:pt x="170" y="19"/>
                  <a:pt x="229" y="29"/>
                  <a:pt x="253" y="32"/>
                </a:cubicBezTo>
                <a:cubicBezTo>
                  <a:pt x="277" y="35"/>
                  <a:pt x="261" y="29"/>
                  <a:pt x="301" y="32"/>
                </a:cubicBezTo>
                <a:cubicBezTo>
                  <a:pt x="341" y="35"/>
                  <a:pt x="504" y="40"/>
                  <a:pt x="493" y="48"/>
                </a:cubicBezTo>
                <a:cubicBezTo>
                  <a:pt x="482" y="56"/>
                  <a:pt x="316" y="82"/>
                  <a:pt x="236" y="83"/>
                </a:cubicBezTo>
                <a:cubicBezTo>
                  <a:pt x="156" y="84"/>
                  <a:pt x="26" y="66"/>
                  <a:pt x="13" y="52"/>
                </a:cubicBezTo>
                <a:cubicBezTo>
                  <a:pt x="0" y="38"/>
                  <a:pt x="127" y="11"/>
                  <a:pt x="157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Freeform 31"/>
          <p:cNvSpPr>
            <a:spLocks/>
          </p:cNvSpPr>
          <p:nvPr/>
        </p:nvSpPr>
        <p:spPr bwMode="auto">
          <a:xfrm>
            <a:off x="6416675" y="3776663"/>
            <a:ext cx="557213" cy="2306637"/>
          </a:xfrm>
          <a:custGeom>
            <a:avLst/>
            <a:gdLst>
              <a:gd name="T0" fmla="*/ 96 w 351"/>
              <a:gd name="T1" fmla="*/ 7 h 1453"/>
              <a:gd name="T2" fmla="*/ 244 w 351"/>
              <a:gd name="T3" fmla="*/ 89 h 1453"/>
              <a:gd name="T4" fmla="*/ 338 w 351"/>
              <a:gd name="T5" fmla="*/ 399 h 1453"/>
              <a:gd name="T6" fmla="*/ 320 w 351"/>
              <a:gd name="T7" fmla="*/ 1305 h 1453"/>
              <a:gd name="T8" fmla="*/ 296 w 351"/>
              <a:gd name="T9" fmla="*/ 1287 h 1453"/>
              <a:gd name="T10" fmla="*/ 278 w 351"/>
              <a:gd name="T11" fmla="*/ 1299 h 1453"/>
              <a:gd name="T12" fmla="*/ 266 w 351"/>
              <a:gd name="T13" fmla="*/ 525 h 1453"/>
              <a:gd name="T14" fmla="*/ 164 w 351"/>
              <a:gd name="T15" fmla="*/ 117 h 1453"/>
              <a:gd name="T16" fmla="*/ 86 w 351"/>
              <a:gd name="T17" fmla="*/ 99 h 1453"/>
              <a:gd name="T18" fmla="*/ 38 w 351"/>
              <a:gd name="T19" fmla="*/ 51 h 1453"/>
              <a:gd name="T20" fmla="*/ 0 w 351"/>
              <a:gd name="T21" fmla="*/ 43 h 1453"/>
              <a:gd name="T22" fmla="*/ 40 w 351"/>
              <a:gd name="T23" fmla="*/ 17 h 1453"/>
              <a:gd name="T24" fmla="*/ 96 w 351"/>
              <a:gd name="T25" fmla="*/ 7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1" h="1453">
                <a:moveTo>
                  <a:pt x="96" y="7"/>
                </a:moveTo>
                <a:cubicBezTo>
                  <a:pt x="130" y="19"/>
                  <a:pt x="204" y="24"/>
                  <a:pt x="244" y="89"/>
                </a:cubicBezTo>
                <a:cubicBezTo>
                  <a:pt x="284" y="154"/>
                  <a:pt x="325" y="196"/>
                  <a:pt x="338" y="399"/>
                </a:cubicBezTo>
                <a:cubicBezTo>
                  <a:pt x="351" y="602"/>
                  <a:pt x="327" y="1157"/>
                  <a:pt x="320" y="1305"/>
                </a:cubicBezTo>
                <a:cubicBezTo>
                  <a:pt x="313" y="1453"/>
                  <a:pt x="303" y="1288"/>
                  <a:pt x="296" y="1287"/>
                </a:cubicBezTo>
                <a:cubicBezTo>
                  <a:pt x="289" y="1286"/>
                  <a:pt x="283" y="1426"/>
                  <a:pt x="278" y="1299"/>
                </a:cubicBezTo>
                <a:cubicBezTo>
                  <a:pt x="273" y="1172"/>
                  <a:pt x="285" y="722"/>
                  <a:pt x="266" y="525"/>
                </a:cubicBezTo>
                <a:cubicBezTo>
                  <a:pt x="247" y="328"/>
                  <a:pt x="194" y="188"/>
                  <a:pt x="164" y="117"/>
                </a:cubicBezTo>
                <a:cubicBezTo>
                  <a:pt x="134" y="46"/>
                  <a:pt x="107" y="110"/>
                  <a:pt x="86" y="99"/>
                </a:cubicBezTo>
                <a:cubicBezTo>
                  <a:pt x="65" y="88"/>
                  <a:pt x="52" y="60"/>
                  <a:pt x="38" y="51"/>
                </a:cubicBezTo>
                <a:cubicBezTo>
                  <a:pt x="24" y="42"/>
                  <a:pt x="0" y="49"/>
                  <a:pt x="0" y="43"/>
                </a:cubicBezTo>
                <a:cubicBezTo>
                  <a:pt x="0" y="37"/>
                  <a:pt x="24" y="23"/>
                  <a:pt x="40" y="17"/>
                </a:cubicBezTo>
                <a:cubicBezTo>
                  <a:pt x="56" y="11"/>
                  <a:pt x="64" y="0"/>
                  <a:pt x="96" y="7"/>
                </a:cubicBezTo>
                <a:close/>
              </a:path>
            </a:pathLst>
          </a:custGeom>
          <a:solidFill>
            <a:srgbClr val="00CCFF">
              <a:alpha val="83000"/>
            </a:srgbClr>
          </a:soli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Freeform 32"/>
          <p:cNvSpPr>
            <a:spLocks/>
          </p:cNvSpPr>
          <p:nvPr/>
        </p:nvSpPr>
        <p:spPr bwMode="auto">
          <a:xfrm>
            <a:off x="6516688" y="3860800"/>
            <a:ext cx="409575" cy="1730375"/>
          </a:xfrm>
          <a:custGeom>
            <a:avLst/>
            <a:gdLst>
              <a:gd name="T0" fmla="*/ 0 w 258"/>
              <a:gd name="T1" fmla="*/ 0 h 1090"/>
              <a:gd name="T2" fmla="*/ 112 w 258"/>
              <a:gd name="T3" fmla="*/ 96 h 1090"/>
              <a:gd name="T4" fmla="*/ 203 w 258"/>
              <a:gd name="T5" fmla="*/ 286 h 1090"/>
              <a:gd name="T6" fmla="*/ 227 w 258"/>
              <a:gd name="T7" fmla="*/ 658 h 1090"/>
              <a:gd name="T8" fmla="*/ 233 w 258"/>
              <a:gd name="T9" fmla="*/ 898 h 1090"/>
              <a:gd name="T10" fmla="*/ 257 w 258"/>
              <a:gd name="T11" fmla="*/ 1006 h 1090"/>
              <a:gd name="T12" fmla="*/ 239 w 258"/>
              <a:gd name="T13" fmla="*/ 109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1090">
                <a:moveTo>
                  <a:pt x="0" y="0"/>
                </a:moveTo>
                <a:cubicBezTo>
                  <a:pt x="41" y="30"/>
                  <a:pt x="78" y="48"/>
                  <a:pt x="112" y="96"/>
                </a:cubicBezTo>
                <a:cubicBezTo>
                  <a:pt x="146" y="144"/>
                  <a:pt x="184" y="192"/>
                  <a:pt x="203" y="286"/>
                </a:cubicBezTo>
                <a:cubicBezTo>
                  <a:pt x="222" y="380"/>
                  <a:pt x="222" y="556"/>
                  <a:pt x="227" y="658"/>
                </a:cubicBezTo>
                <a:cubicBezTo>
                  <a:pt x="232" y="760"/>
                  <a:pt x="228" y="840"/>
                  <a:pt x="233" y="898"/>
                </a:cubicBezTo>
                <a:cubicBezTo>
                  <a:pt x="238" y="956"/>
                  <a:pt x="256" y="974"/>
                  <a:pt x="257" y="1006"/>
                </a:cubicBezTo>
                <a:cubicBezTo>
                  <a:pt x="258" y="1038"/>
                  <a:pt x="243" y="1073"/>
                  <a:pt x="239" y="1090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Freeform 33"/>
          <p:cNvSpPr>
            <a:spLocks/>
          </p:cNvSpPr>
          <p:nvPr/>
        </p:nvSpPr>
        <p:spPr bwMode="auto">
          <a:xfrm>
            <a:off x="6588125" y="3860800"/>
            <a:ext cx="333375" cy="1920875"/>
          </a:xfrm>
          <a:custGeom>
            <a:avLst/>
            <a:gdLst>
              <a:gd name="T0" fmla="*/ 0 w 210"/>
              <a:gd name="T1" fmla="*/ 0 h 1210"/>
              <a:gd name="T2" fmla="*/ 112 w 210"/>
              <a:gd name="T3" fmla="*/ 96 h 1210"/>
              <a:gd name="T4" fmla="*/ 194 w 210"/>
              <a:gd name="T5" fmla="*/ 292 h 1210"/>
              <a:gd name="T6" fmla="*/ 206 w 210"/>
              <a:gd name="T7" fmla="*/ 622 h 1210"/>
              <a:gd name="T8" fmla="*/ 194 w 210"/>
              <a:gd name="T9" fmla="*/ 121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1210">
                <a:moveTo>
                  <a:pt x="0" y="0"/>
                </a:moveTo>
                <a:cubicBezTo>
                  <a:pt x="41" y="30"/>
                  <a:pt x="80" y="47"/>
                  <a:pt x="112" y="96"/>
                </a:cubicBezTo>
                <a:cubicBezTo>
                  <a:pt x="144" y="145"/>
                  <a:pt x="178" y="204"/>
                  <a:pt x="194" y="292"/>
                </a:cubicBezTo>
                <a:cubicBezTo>
                  <a:pt x="210" y="380"/>
                  <a:pt x="206" y="469"/>
                  <a:pt x="206" y="622"/>
                </a:cubicBezTo>
                <a:cubicBezTo>
                  <a:pt x="206" y="775"/>
                  <a:pt x="196" y="1088"/>
                  <a:pt x="194" y="1210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6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  <p:animClr clrSpc="rgb" dir="cw">
                                      <p:cBhvr>
                                        <p:cTn id="49" dur="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  <p:set>
                                      <p:cBhvr>
                                        <p:cTn id="50" dur="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3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7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3" grpId="2" animBg="1"/>
      <p:bldP spid="14" grpId="0" animBg="1"/>
      <p:bldP spid="15" grpId="0" animBg="1"/>
      <p:bldP spid="19" grpId="0" animBg="1"/>
      <p:bldP spid="19" grpId="1" animBg="1"/>
      <p:bldP spid="20" grpId="0" animBg="1"/>
      <p:bldP spid="20" grpId="1" animBg="1"/>
      <p:bldP spid="20" grpId="2" animBg="1"/>
      <p:bldP spid="21" grpId="0" animBg="1"/>
      <p:bldP spid="21" grpId="1" animBg="1"/>
      <p:bldP spid="22" grpId="0" animBg="1"/>
      <p:bldP spid="22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840" y="1161409"/>
            <a:ext cx="3410197" cy="1155517"/>
          </a:xfrm>
          <a:prstGeom prst="rect">
            <a:avLst/>
          </a:prstGeom>
        </p:spPr>
      </p:pic>
      <p:sp>
        <p:nvSpPr>
          <p:cNvPr id="5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15066" y="0"/>
            <a:ext cx="18462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6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6606" y="6242978"/>
            <a:ext cx="767556" cy="620529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9" descr="озарение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96" y="4548952"/>
            <a:ext cx="13620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59"/>
          <p:cNvGrpSpPr>
            <a:grpSpLocks/>
          </p:cNvGrpSpPr>
          <p:nvPr/>
        </p:nvGrpSpPr>
        <p:grpSpPr bwMode="auto">
          <a:xfrm>
            <a:off x="107330" y="1019939"/>
            <a:ext cx="4826000" cy="3817938"/>
            <a:chOff x="343" y="301"/>
            <a:chExt cx="2721" cy="2132"/>
          </a:xfrm>
        </p:grpSpPr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389" y="347"/>
              <a:ext cx="2585" cy="2041"/>
            </a:xfrm>
            <a:custGeom>
              <a:avLst/>
              <a:gdLst>
                <a:gd name="T0" fmla="*/ 2653 w 2662"/>
                <a:gd name="T1" fmla="*/ 1008 h 2127"/>
                <a:gd name="T2" fmla="*/ 2591 w 2662"/>
                <a:gd name="T3" fmla="*/ 837 h 2127"/>
                <a:gd name="T4" fmla="*/ 2512 w 2662"/>
                <a:gd name="T5" fmla="*/ 703 h 2127"/>
                <a:gd name="T6" fmla="*/ 2393 w 2662"/>
                <a:gd name="T7" fmla="*/ 572 h 2127"/>
                <a:gd name="T8" fmla="*/ 2283 w 2662"/>
                <a:gd name="T9" fmla="*/ 492 h 2127"/>
                <a:gd name="T10" fmla="*/ 2238 w 2662"/>
                <a:gd name="T11" fmla="*/ 467 h 2127"/>
                <a:gd name="T12" fmla="*/ 2210 w 2662"/>
                <a:gd name="T13" fmla="*/ 449 h 2127"/>
                <a:gd name="T14" fmla="*/ 2184 w 2662"/>
                <a:gd name="T15" fmla="*/ 436 h 2127"/>
                <a:gd name="T16" fmla="*/ 2143 w 2662"/>
                <a:gd name="T17" fmla="*/ 421 h 2127"/>
                <a:gd name="T18" fmla="*/ 2125 w 2662"/>
                <a:gd name="T19" fmla="*/ 412 h 2127"/>
                <a:gd name="T20" fmla="*/ 2045 w 2662"/>
                <a:gd name="T21" fmla="*/ 390 h 2127"/>
                <a:gd name="T22" fmla="*/ 1963 w 2662"/>
                <a:gd name="T23" fmla="*/ 387 h 2127"/>
                <a:gd name="T24" fmla="*/ 1901 w 2662"/>
                <a:gd name="T25" fmla="*/ 391 h 2127"/>
                <a:gd name="T26" fmla="*/ 1834 w 2662"/>
                <a:gd name="T27" fmla="*/ 392 h 2127"/>
                <a:gd name="T28" fmla="*/ 1765 w 2662"/>
                <a:gd name="T29" fmla="*/ 396 h 2127"/>
                <a:gd name="T30" fmla="*/ 1695 w 2662"/>
                <a:gd name="T31" fmla="*/ 405 h 2127"/>
                <a:gd name="T32" fmla="*/ 1656 w 2662"/>
                <a:gd name="T33" fmla="*/ 415 h 2127"/>
                <a:gd name="T34" fmla="*/ 1568 w 2662"/>
                <a:gd name="T35" fmla="*/ 440 h 2127"/>
                <a:gd name="T36" fmla="*/ 1560 w 2662"/>
                <a:gd name="T37" fmla="*/ 278 h 2127"/>
                <a:gd name="T38" fmla="*/ 1562 w 2662"/>
                <a:gd name="T39" fmla="*/ 274 h 2127"/>
                <a:gd name="T40" fmla="*/ 1542 w 2662"/>
                <a:gd name="T41" fmla="*/ 67 h 2127"/>
                <a:gd name="T42" fmla="*/ 1468 w 2662"/>
                <a:gd name="T43" fmla="*/ 25 h 2127"/>
                <a:gd name="T44" fmla="*/ 1405 w 2662"/>
                <a:gd name="T45" fmla="*/ 9 h 2127"/>
                <a:gd name="T46" fmla="*/ 1364 w 2662"/>
                <a:gd name="T47" fmla="*/ 0 h 2127"/>
                <a:gd name="T48" fmla="*/ 1208 w 2662"/>
                <a:gd name="T49" fmla="*/ 172 h 2127"/>
                <a:gd name="T50" fmla="*/ 1138 w 2662"/>
                <a:gd name="T51" fmla="*/ 463 h 2127"/>
                <a:gd name="T52" fmla="*/ 1005 w 2662"/>
                <a:gd name="T53" fmla="*/ 447 h 2127"/>
                <a:gd name="T54" fmla="*/ 905 w 2662"/>
                <a:gd name="T55" fmla="*/ 430 h 2127"/>
                <a:gd name="T56" fmla="*/ 753 w 2662"/>
                <a:gd name="T57" fmla="*/ 426 h 2127"/>
                <a:gd name="T58" fmla="*/ 496 w 2662"/>
                <a:gd name="T59" fmla="*/ 489 h 2127"/>
                <a:gd name="T60" fmla="*/ 246 w 2662"/>
                <a:gd name="T61" fmla="*/ 642 h 2127"/>
                <a:gd name="T62" fmla="*/ 147 w 2662"/>
                <a:gd name="T63" fmla="*/ 753 h 2127"/>
                <a:gd name="T64" fmla="*/ 20 w 2662"/>
                <a:gd name="T65" fmla="*/ 1027 h 2127"/>
                <a:gd name="T66" fmla="*/ 22 w 2662"/>
                <a:gd name="T67" fmla="*/ 1362 h 2127"/>
                <a:gd name="T68" fmla="*/ 75 w 2662"/>
                <a:gd name="T69" fmla="*/ 1506 h 2127"/>
                <a:gd name="T70" fmla="*/ 158 w 2662"/>
                <a:gd name="T71" fmla="*/ 1650 h 2127"/>
                <a:gd name="T72" fmla="*/ 271 w 2662"/>
                <a:gd name="T73" fmla="*/ 1792 h 2127"/>
                <a:gd name="T74" fmla="*/ 321 w 2662"/>
                <a:gd name="T75" fmla="*/ 1838 h 2127"/>
                <a:gd name="T76" fmla="*/ 444 w 2662"/>
                <a:gd name="T77" fmla="*/ 1912 h 2127"/>
                <a:gd name="T78" fmla="*/ 682 w 2662"/>
                <a:gd name="T79" fmla="*/ 2015 h 2127"/>
                <a:gd name="T80" fmla="*/ 950 w 2662"/>
                <a:gd name="T81" fmla="*/ 2087 h 2127"/>
                <a:gd name="T82" fmla="*/ 1024 w 2662"/>
                <a:gd name="T83" fmla="*/ 2102 h 2127"/>
                <a:gd name="T84" fmla="*/ 1170 w 2662"/>
                <a:gd name="T85" fmla="*/ 2120 h 2127"/>
                <a:gd name="T86" fmla="*/ 1373 w 2662"/>
                <a:gd name="T87" fmla="*/ 2125 h 2127"/>
                <a:gd name="T88" fmla="*/ 1443 w 2662"/>
                <a:gd name="T89" fmla="*/ 2123 h 2127"/>
                <a:gd name="T90" fmla="*/ 1513 w 2662"/>
                <a:gd name="T91" fmla="*/ 2116 h 2127"/>
                <a:gd name="T92" fmla="*/ 1583 w 2662"/>
                <a:gd name="T93" fmla="*/ 2108 h 2127"/>
                <a:gd name="T94" fmla="*/ 1681 w 2662"/>
                <a:gd name="T95" fmla="*/ 2091 h 2127"/>
                <a:gd name="T96" fmla="*/ 1786 w 2662"/>
                <a:gd name="T97" fmla="*/ 2066 h 2127"/>
                <a:gd name="T98" fmla="*/ 1887 w 2662"/>
                <a:gd name="T99" fmla="*/ 2034 h 2127"/>
                <a:gd name="T100" fmla="*/ 2005 w 2662"/>
                <a:gd name="T101" fmla="*/ 1997 h 2127"/>
                <a:gd name="T102" fmla="*/ 2063 w 2662"/>
                <a:gd name="T103" fmla="*/ 1977 h 2127"/>
                <a:gd name="T104" fmla="*/ 2196 w 2662"/>
                <a:gd name="T105" fmla="*/ 1913 h 2127"/>
                <a:gd name="T106" fmla="*/ 2273 w 2662"/>
                <a:gd name="T107" fmla="*/ 1864 h 2127"/>
                <a:gd name="T108" fmla="*/ 2283 w 2662"/>
                <a:gd name="T109" fmla="*/ 1858 h 2127"/>
                <a:gd name="T110" fmla="*/ 2415 w 2662"/>
                <a:gd name="T111" fmla="*/ 1744 h 2127"/>
                <a:gd name="T112" fmla="*/ 2591 w 2662"/>
                <a:gd name="T113" fmla="*/ 1476 h 2127"/>
                <a:gd name="T114" fmla="*/ 2661 w 2662"/>
                <a:gd name="T115" fmla="*/ 1052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2" h="2127">
                  <a:moveTo>
                    <a:pt x="2661" y="1052"/>
                  </a:moveTo>
                  <a:lnTo>
                    <a:pt x="2661" y="1050"/>
                  </a:lnTo>
                  <a:lnTo>
                    <a:pt x="2661" y="1047"/>
                  </a:lnTo>
                  <a:lnTo>
                    <a:pt x="2658" y="1036"/>
                  </a:lnTo>
                  <a:lnTo>
                    <a:pt x="2653" y="1008"/>
                  </a:lnTo>
                  <a:lnTo>
                    <a:pt x="2640" y="966"/>
                  </a:lnTo>
                  <a:lnTo>
                    <a:pt x="2622" y="912"/>
                  </a:lnTo>
                  <a:lnTo>
                    <a:pt x="2613" y="888"/>
                  </a:lnTo>
                  <a:lnTo>
                    <a:pt x="2603" y="863"/>
                  </a:lnTo>
                  <a:lnTo>
                    <a:pt x="2591" y="837"/>
                  </a:lnTo>
                  <a:lnTo>
                    <a:pt x="2578" y="811"/>
                  </a:lnTo>
                  <a:lnTo>
                    <a:pt x="2563" y="785"/>
                  </a:lnTo>
                  <a:lnTo>
                    <a:pt x="2548" y="757"/>
                  </a:lnTo>
                  <a:lnTo>
                    <a:pt x="2530" y="729"/>
                  </a:lnTo>
                  <a:lnTo>
                    <a:pt x="2512" y="703"/>
                  </a:lnTo>
                  <a:lnTo>
                    <a:pt x="2492" y="676"/>
                  </a:lnTo>
                  <a:lnTo>
                    <a:pt x="2470" y="648"/>
                  </a:lnTo>
                  <a:lnTo>
                    <a:pt x="2447" y="622"/>
                  </a:lnTo>
                  <a:lnTo>
                    <a:pt x="2420" y="597"/>
                  </a:lnTo>
                  <a:lnTo>
                    <a:pt x="2393" y="572"/>
                  </a:lnTo>
                  <a:lnTo>
                    <a:pt x="2364" y="547"/>
                  </a:lnTo>
                  <a:lnTo>
                    <a:pt x="2332" y="525"/>
                  </a:lnTo>
                  <a:lnTo>
                    <a:pt x="2299" y="502"/>
                  </a:lnTo>
                  <a:lnTo>
                    <a:pt x="2291" y="497"/>
                  </a:lnTo>
                  <a:lnTo>
                    <a:pt x="2283" y="492"/>
                  </a:lnTo>
                  <a:lnTo>
                    <a:pt x="2273" y="487"/>
                  </a:lnTo>
                  <a:lnTo>
                    <a:pt x="2265" y="482"/>
                  </a:lnTo>
                  <a:lnTo>
                    <a:pt x="2255" y="478"/>
                  </a:lnTo>
                  <a:lnTo>
                    <a:pt x="2246" y="472"/>
                  </a:lnTo>
                  <a:lnTo>
                    <a:pt x="2238" y="467"/>
                  </a:lnTo>
                  <a:lnTo>
                    <a:pt x="2228" y="463"/>
                  </a:lnTo>
                  <a:lnTo>
                    <a:pt x="2223" y="459"/>
                  </a:lnTo>
                  <a:lnTo>
                    <a:pt x="2218" y="455"/>
                  </a:lnTo>
                  <a:lnTo>
                    <a:pt x="2214" y="451"/>
                  </a:lnTo>
                  <a:lnTo>
                    <a:pt x="2210" y="449"/>
                  </a:lnTo>
                  <a:lnTo>
                    <a:pt x="2202" y="442"/>
                  </a:lnTo>
                  <a:lnTo>
                    <a:pt x="2192" y="438"/>
                  </a:lnTo>
                  <a:lnTo>
                    <a:pt x="2191" y="438"/>
                  </a:lnTo>
                  <a:lnTo>
                    <a:pt x="2188" y="437"/>
                  </a:lnTo>
                  <a:lnTo>
                    <a:pt x="2184" y="436"/>
                  </a:lnTo>
                  <a:lnTo>
                    <a:pt x="2179" y="433"/>
                  </a:lnTo>
                  <a:lnTo>
                    <a:pt x="2172" y="430"/>
                  </a:lnTo>
                  <a:lnTo>
                    <a:pt x="2163" y="428"/>
                  </a:lnTo>
                  <a:lnTo>
                    <a:pt x="2154" y="425"/>
                  </a:lnTo>
                  <a:lnTo>
                    <a:pt x="2143" y="421"/>
                  </a:lnTo>
                  <a:lnTo>
                    <a:pt x="2140" y="420"/>
                  </a:lnTo>
                  <a:lnTo>
                    <a:pt x="2137" y="417"/>
                  </a:lnTo>
                  <a:lnTo>
                    <a:pt x="2135" y="416"/>
                  </a:lnTo>
                  <a:lnTo>
                    <a:pt x="2132" y="415"/>
                  </a:lnTo>
                  <a:lnTo>
                    <a:pt x="2125" y="412"/>
                  </a:lnTo>
                  <a:lnTo>
                    <a:pt x="2114" y="407"/>
                  </a:lnTo>
                  <a:lnTo>
                    <a:pt x="2100" y="401"/>
                  </a:lnTo>
                  <a:lnTo>
                    <a:pt x="2084" y="398"/>
                  </a:lnTo>
                  <a:lnTo>
                    <a:pt x="2066" y="392"/>
                  </a:lnTo>
                  <a:lnTo>
                    <a:pt x="2045" y="390"/>
                  </a:lnTo>
                  <a:lnTo>
                    <a:pt x="2025" y="388"/>
                  </a:lnTo>
                  <a:lnTo>
                    <a:pt x="2003" y="390"/>
                  </a:lnTo>
                  <a:lnTo>
                    <a:pt x="1989" y="388"/>
                  </a:lnTo>
                  <a:lnTo>
                    <a:pt x="1975" y="387"/>
                  </a:lnTo>
                  <a:lnTo>
                    <a:pt x="1963" y="387"/>
                  </a:lnTo>
                  <a:lnTo>
                    <a:pt x="1949" y="387"/>
                  </a:lnTo>
                  <a:lnTo>
                    <a:pt x="1937" y="387"/>
                  </a:lnTo>
                  <a:lnTo>
                    <a:pt x="1924" y="388"/>
                  </a:lnTo>
                  <a:lnTo>
                    <a:pt x="1912" y="390"/>
                  </a:lnTo>
                  <a:lnTo>
                    <a:pt x="1901" y="391"/>
                  </a:lnTo>
                  <a:lnTo>
                    <a:pt x="1887" y="391"/>
                  </a:lnTo>
                  <a:lnTo>
                    <a:pt x="1875" y="391"/>
                  </a:lnTo>
                  <a:lnTo>
                    <a:pt x="1861" y="391"/>
                  </a:lnTo>
                  <a:lnTo>
                    <a:pt x="1847" y="391"/>
                  </a:lnTo>
                  <a:lnTo>
                    <a:pt x="1834" y="392"/>
                  </a:lnTo>
                  <a:lnTo>
                    <a:pt x="1820" y="392"/>
                  </a:lnTo>
                  <a:lnTo>
                    <a:pt x="1807" y="394"/>
                  </a:lnTo>
                  <a:lnTo>
                    <a:pt x="1794" y="394"/>
                  </a:lnTo>
                  <a:lnTo>
                    <a:pt x="1779" y="395"/>
                  </a:lnTo>
                  <a:lnTo>
                    <a:pt x="1765" y="396"/>
                  </a:lnTo>
                  <a:lnTo>
                    <a:pt x="1751" y="398"/>
                  </a:lnTo>
                  <a:lnTo>
                    <a:pt x="1737" y="400"/>
                  </a:lnTo>
                  <a:lnTo>
                    <a:pt x="1724" y="401"/>
                  </a:lnTo>
                  <a:lnTo>
                    <a:pt x="1710" y="404"/>
                  </a:lnTo>
                  <a:lnTo>
                    <a:pt x="1695" y="405"/>
                  </a:lnTo>
                  <a:lnTo>
                    <a:pt x="1681" y="408"/>
                  </a:lnTo>
                  <a:lnTo>
                    <a:pt x="1673" y="409"/>
                  </a:lnTo>
                  <a:lnTo>
                    <a:pt x="1665" y="412"/>
                  </a:lnTo>
                  <a:lnTo>
                    <a:pt x="1663" y="413"/>
                  </a:lnTo>
                  <a:lnTo>
                    <a:pt x="1656" y="415"/>
                  </a:lnTo>
                  <a:lnTo>
                    <a:pt x="1647" y="419"/>
                  </a:lnTo>
                  <a:lnTo>
                    <a:pt x="1633" y="422"/>
                  </a:lnTo>
                  <a:lnTo>
                    <a:pt x="1615" y="428"/>
                  </a:lnTo>
                  <a:lnTo>
                    <a:pt x="1593" y="434"/>
                  </a:lnTo>
                  <a:lnTo>
                    <a:pt x="1568" y="440"/>
                  </a:lnTo>
                  <a:lnTo>
                    <a:pt x="1540" y="446"/>
                  </a:lnTo>
                  <a:lnTo>
                    <a:pt x="1537" y="384"/>
                  </a:lnTo>
                  <a:lnTo>
                    <a:pt x="1544" y="331"/>
                  </a:lnTo>
                  <a:lnTo>
                    <a:pt x="1555" y="293"/>
                  </a:lnTo>
                  <a:lnTo>
                    <a:pt x="1560" y="278"/>
                  </a:lnTo>
                  <a:lnTo>
                    <a:pt x="1562" y="277"/>
                  </a:lnTo>
                  <a:lnTo>
                    <a:pt x="1562" y="276"/>
                  </a:lnTo>
                  <a:lnTo>
                    <a:pt x="1562" y="276"/>
                  </a:lnTo>
                  <a:lnTo>
                    <a:pt x="1562" y="274"/>
                  </a:lnTo>
                  <a:lnTo>
                    <a:pt x="1562" y="274"/>
                  </a:lnTo>
                  <a:lnTo>
                    <a:pt x="1597" y="182"/>
                  </a:lnTo>
                  <a:lnTo>
                    <a:pt x="1608" y="151"/>
                  </a:lnTo>
                  <a:lnTo>
                    <a:pt x="1588" y="125"/>
                  </a:lnTo>
                  <a:lnTo>
                    <a:pt x="1562" y="91"/>
                  </a:lnTo>
                  <a:lnTo>
                    <a:pt x="1542" y="67"/>
                  </a:lnTo>
                  <a:lnTo>
                    <a:pt x="1530" y="67"/>
                  </a:lnTo>
                  <a:lnTo>
                    <a:pt x="1530" y="64"/>
                  </a:lnTo>
                  <a:lnTo>
                    <a:pt x="1511" y="52"/>
                  </a:lnTo>
                  <a:lnTo>
                    <a:pt x="1485" y="35"/>
                  </a:lnTo>
                  <a:lnTo>
                    <a:pt x="1468" y="25"/>
                  </a:lnTo>
                  <a:lnTo>
                    <a:pt x="1449" y="25"/>
                  </a:lnTo>
                  <a:lnTo>
                    <a:pt x="1430" y="25"/>
                  </a:lnTo>
                  <a:lnTo>
                    <a:pt x="1421" y="18"/>
                  </a:lnTo>
                  <a:lnTo>
                    <a:pt x="1413" y="14"/>
                  </a:lnTo>
                  <a:lnTo>
                    <a:pt x="1405" y="9"/>
                  </a:lnTo>
                  <a:lnTo>
                    <a:pt x="1397" y="7"/>
                  </a:lnTo>
                  <a:lnTo>
                    <a:pt x="1388" y="4"/>
                  </a:lnTo>
                  <a:lnTo>
                    <a:pt x="1380" y="1"/>
                  </a:lnTo>
                  <a:lnTo>
                    <a:pt x="1372" y="0"/>
                  </a:lnTo>
                  <a:lnTo>
                    <a:pt x="1364" y="0"/>
                  </a:lnTo>
                  <a:lnTo>
                    <a:pt x="1338" y="0"/>
                  </a:lnTo>
                  <a:lnTo>
                    <a:pt x="1320" y="16"/>
                  </a:lnTo>
                  <a:lnTo>
                    <a:pt x="1274" y="62"/>
                  </a:lnTo>
                  <a:lnTo>
                    <a:pt x="1237" y="114"/>
                  </a:lnTo>
                  <a:lnTo>
                    <a:pt x="1208" y="172"/>
                  </a:lnTo>
                  <a:lnTo>
                    <a:pt x="1184" y="234"/>
                  </a:lnTo>
                  <a:lnTo>
                    <a:pt x="1166" y="294"/>
                  </a:lnTo>
                  <a:lnTo>
                    <a:pt x="1153" y="354"/>
                  </a:lnTo>
                  <a:lnTo>
                    <a:pt x="1144" y="412"/>
                  </a:lnTo>
                  <a:lnTo>
                    <a:pt x="1138" y="463"/>
                  </a:lnTo>
                  <a:lnTo>
                    <a:pt x="1112" y="461"/>
                  </a:lnTo>
                  <a:lnTo>
                    <a:pt x="1086" y="458"/>
                  </a:lnTo>
                  <a:lnTo>
                    <a:pt x="1059" y="455"/>
                  </a:lnTo>
                  <a:lnTo>
                    <a:pt x="1032" y="451"/>
                  </a:lnTo>
                  <a:lnTo>
                    <a:pt x="1005" y="447"/>
                  </a:lnTo>
                  <a:lnTo>
                    <a:pt x="979" y="443"/>
                  </a:lnTo>
                  <a:lnTo>
                    <a:pt x="951" y="438"/>
                  </a:lnTo>
                  <a:lnTo>
                    <a:pt x="924" y="433"/>
                  </a:lnTo>
                  <a:lnTo>
                    <a:pt x="918" y="432"/>
                  </a:lnTo>
                  <a:lnTo>
                    <a:pt x="905" y="430"/>
                  </a:lnTo>
                  <a:lnTo>
                    <a:pt x="885" y="428"/>
                  </a:lnTo>
                  <a:lnTo>
                    <a:pt x="861" y="425"/>
                  </a:lnTo>
                  <a:lnTo>
                    <a:pt x="830" y="424"/>
                  </a:lnTo>
                  <a:lnTo>
                    <a:pt x="793" y="424"/>
                  </a:lnTo>
                  <a:lnTo>
                    <a:pt x="753" y="426"/>
                  </a:lnTo>
                  <a:lnTo>
                    <a:pt x="708" y="430"/>
                  </a:lnTo>
                  <a:lnTo>
                    <a:pt x="660" y="440"/>
                  </a:lnTo>
                  <a:lnTo>
                    <a:pt x="608" y="451"/>
                  </a:lnTo>
                  <a:lnTo>
                    <a:pt x="553" y="467"/>
                  </a:lnTo>
                  <a:lnTo>
                    <a:pt x="496" y="489"/>
                  </a:lnTo>
                  <a:lnTo>
                    <a:pt x="437" y="516"/>
                  </a:lnTo>
                  <a:lnTo>
                    <a:pt x="376" y="550"/>
                  </a:lnTo>
                  <a:lnTo>
                    <a:pt x="314" y="590"/>
                  </a:lnTo>
                  <a:lnTo>
                    <a:pt x="252" y="638"/>
                  </a:lnTo>
                  <a:lnTo>
                    <a:pt x="246" y="642"/>
                  </a:lnTo>
                  <a:lnTo>
                    <a:pt x="235" y="653"/>
                  </a:lnTo>
                  <a:lnTo>
                    <a:pt x="217" y="669"/>
                  </a:lnTo>
                  <a:lnTo>
                    <a:pt x="197" y="691"/>
                  </a:lnTo>
                  <a:lnTo>
                    <a:pt x="174" y="720"/>
                  </a:lnTo>
                  <a:lnTo>
                    <a:pt x="147" y="753"/>
                  </a:lnTo>
                  <a:lnTo>
                    <a:pt x="121" y="792"/>
                  </a:lnTo>
                  <a:lnTo>
                    <a:pt x="95" y="836"/>
                  </a:lnTo>
                  <a:lnTo>
                    <a:pt x="64" y="897"/>
                  </a:lnTo>
                  <a:lnTo>
                    <a:pt x="37" y="962"/>
                  </a:lnTo>
                  <a:lnTo>
                    <a:pt x="20" y="1027"/>
                  </a:lnTo>
                  <a:lnTo>
                    <a:pt x="7" y="1093"/>
                  </a:lnTo>
                  <a:lnTo>
                    <a:pt x="0" y="1160"/>
                  </a:lnTo>
                  <a:lnTo>
                    <a:pt x="2" y="1227"/>
                  </a:lnTo>
                  <a:lnTo>
                    <a:pt x="9" y="1295"/>
                  </a:lnTo>
                  <a:lnTo>
                    <a:pt x="22" y="1362"/>
                  </a:lnTo>
                  <a:lnTo>
                    <a:pt x="31" y="1391"/>
                  </a:lnTo>
                  <a:lnTo>
                    <a:pt x="40" y="1420"/>
                  </a:lnTo>
                  <a:lnTo>
                    <a:pt x="50" y="1448"/>
                  </a:lnTo>
                  <a:lnTo>
                    <a:pt x="62" y="1477"/>
                  </a:lnTo>
                  <a:lnTo>
                    <a:pt x="75" y="1506"/>
                  </a:lnTo>
                  <a:lnTo>
                    <a:pt x="90" y="1535"/>
                  </a:lnTo>
                  <a:lnTo>
                    <a:pt x="105" y="1564"/>
                  </a:lnTo>
                  <a:lnTo>
                    <a:pt x="121" y="1593"/>
                  </a:lnTo>
                  <a:lnTo>
                    <a:pt x="139" y="1622"/>
                  </a:lnTo>
                  <a:lnTo>
                    <a:pt x="158" y="1650"/>
                  </a:lnTo>
                  <a:lnTo>
                    <a:pt x="179" y="1679"/>
                  </a:lnTo>
                  <a:lnTo>
                    <a:pt x="200" y="1707"/>
                  </a:lnTo>
                  <a:lnTo>
                    <a:pt x="223" y="1736"/>
                  </a:lnTo>
                  <a:lnTo>
                    <a:pt x="246" y="1765"/>
                  </a:lnTo>
                  <a:lnTo>
                    <a:pt x="271" y="1792"/>
                  </a:lnTo>
                  <a:lnTo>
                    <a:pt x="297" y="1821"/>
                  </a:lnTo>
                  <a:lnTo>
                    <a:pt x="301" y="1825"/>
                  </a:lnTo>
                  <a:lnTo>
                    <a:pt x="305" y="1828"/>
                  </a:lnTo>
                  <a:lnTo>
                    <a:pt x="310" y="1832"/>
                  </a:lnTo>
                  <a:lnTo>
                    <a:pt x="321" y="1838"/>
                  </a:lnTo>
                  <a:lnTo>
                    <a:pt x="336" y="1847"/>
                  </a:lnTo>
                  <a:lnTo>
                    <a:pt x="355" y="1860"/>
                  </a:lnTo>
                  <a:lnTo>
                    <a:pt x="380" y="1876"/>
                  </a:lnTo>
                  <a:lnTo>
                    <a:pt x="410" y="1893"/>
                  </a:lnTo>
                  <a:lnTo>
                    <a:pt x="444" y="1912"/>
                  </a:lnTo>
                  <a:lnTo>
                    <a:pt x="483" y="1931"/>
                  </a:lnTo>
                  <a:lnTo>
                    <a:pt x="527" y="1952"/>
                  </a:lnTo>
                  <a:lnTo>
                    <a:pt x="573" y="1973"/>
                  </a:lnTo>
                  <a:lnTo>
                    <a:pt x="626" y="1994"/>
                  </a:lnTo>
                  <a:lnTo>
                    <a:pt x="682" y="2015"/>
                  </a:lnTo>
                  <a:lnTo>
                    <a:pt x="741" y="2035"/>
                  </a:lnTo>
                  <a:lnTo>
                    <a:pt x="806" y="2053"/>
                  </a:lnTo>
                  <a:lnTo>
                    <a:pt x="873" y="2070"/>
                  </a:lnTo>
                  <a:lnTo>
                    <a:pt x="944" y="2086"/>
                  </a:lnTo>
                  <a:lnTo>
                    <a:pt x="950" y="2087"/>
                  </a:lnTo>
                  <a:lnTo>
                    <a:pt x="958" y="2089"/>
                  </a:lnTo>
                  <a:lnTo>
                    <a:pt x="969" y="2091"/>
                  </a:lnTo>
                  <a:lnTo>
                    <a:pt x="984" y="2095"/>
                  </a:lnTo>
                  <a:lnTo>
                    <a:pt x="1002" y="2098"/>
                  </a:lnTo>
                  <a:lnTo>
                    <a:pt x="1024" y="2102"/>
                  </a:lnTo>
                  <a:lnTo>
                    <a:pt x="1048" y="2106"/>
                  </a:lnTo>
                  <a:lnTo>
                    <a:pt x="1075" y="2110"/>
                  </a:lnTo>
                  <a:lnTo>
                    <a:pt x="1104" y="2114"/>
                  </a:lnTo>
                  <a:lnTo>
                    <a:pt x="1135" y="2116"/>
                  </a:lnTo>
                  <a:lnTo>
                    <a:pt x="1170" y="2120"/>
                  </a:lnTo>
                  <a:lnTo>
                    <a:pt x="1207" y="2123"/>
                  </a:lnTo>
                  <a:lnTo>
                    <a:pt x="1245" y="2124"/>
                  </a:lnTo>
                  <a:lnTo>
                    <a:pt x="1287" y="2125"/>
                  </a:lnTo>
                  <a:lnTo>
                    <a:pt x="1329" y="2127"/>
                  </a:lnTo>
                  <a:lnTo>
                    <a:pt x="1373" y="2125"/>
                  </a:lnTo>
                  <a:lnTo>
                    <a:pt x="1387" y="2125"/>
                  </a:lnTo>
                  <a:lnTo>
                    <a:pt x="1401" y="2124"/>
                  </a:lnTo>
                  <a:lnTo>
                    <a:pt x="1414" y="2124"/>
                  </a:lnTo>
                  <a:lnTo>
                    <a:pt x="1430" y="2123"/>
                  </a:lnTo>
                  <a:lnTo>
                    <a:pt x="1443" y="2123"/>
                  </a:lnTo>
                  <a:lnTo>
                    <a:pt x="1457" y="2122"/>
                  </a:lnTo>
                  <a:lnTo>
                    <a:pt x="1471" y="2120"/>
                  </a:lnTo>
                  <a:lnTo>
                    <a:pt x="1486" y="2119"/>
                  </a:lnTo>
                  <a:lnTo>
                    <a:pt x="1500" y="2119"/>
                  </a:lnTo>
                  <a:lnTo>
                    <a:pt x="1513" y="2116"/>
                  </a:lnTo>
                  <a:lnTo>
                    <a:pt x="1527" y="2115"/>
                  </a:lnTo>
                  <a:lnTo>
                    <a:pt x="1541" y="2114"/>
                  </a:lnTo>
                  <a:lnTo>
                    <a:pt x="1556" y="2112"/>
                  </a:lnTo>
                  <a:lnTo>
                    <a:pt x="1570" y="2110"/>
                  </a:lnTo>
                  <a:lnTo>
                    <a:pt x="1583" y="2108"/>
                  </a:lnTo>
                  <a:lnTo>
                    <a:pt x="1597" y="2106"/>
                  </a:lnTo>
                  <a:lnTo>
                    <a:pt x="1618" y="2102"/>
                  </a:lnTo>
                  <a:lnTo>
                    <a:pt x="1640" y="2099"/>
                  </a:lnTo>
                  <a:lnTo>
                    <a:pt x="1660" y="2095"/>
                  </a:lnTo>
                  <a:lnTo>
                    <a:pt x="1681" y="2091"/>
                  </a:lnTo>
                  <a:lnTo>
                    <a:pt x="1702" y="2086"/>
                  </a:lnTo>
                  <a:lnTo>
                    <a:pt x="1724" y="2082"/>
                  </a:lnTo>
                  <a:lnTo>
                    <a:pt x="1744" y="2077"/>
                  </a:lnTo>
                  <a:lnTo>
                    <a:pt x="1765" y="2072"/>
                  </a:lnTo>
                  <a:lnTo>
                    <a:pt x="1786" y="2066"/>
                  </a:lnTo>
                  <a:lnTo>
                    <a:pt x="1806" y="2060"/>
                  </a:lnTo>
                  <a:lnTo>
                    <a:pt x="1827" y="2053"/>
                  </a:lnTo>
                  <a:lnTo>
                    <a:pt x="1847" y="2048"/>
                  </a:lnTo>
                  <a:lnTo>
                    <a:pt x="1867" y="2040"/>
                  </a:lnTo>
                  <a:lnTo>
                    <a:pt x="1887" y="2034"/>
                  </a:lnTo>
                  <a:lnTo>
                    <a:pt x="1908" y="2027"/>
                  </a:lnTo>
                  <a:lnTo>
                    <a:pt x="1927" y="2019"/>
                  </a:lnTo>
                  <a:lnTo>
                    <a:pt x="1956" y="2011"/>
                  </a:lnTo>
                  <a:lnTo>
                    <a:pt x="1983" y="2003"/>
                  </a:lnTo>
                  <a:lnTo>
                    <a:pt x="2005" y="1997"/>
                  </a:lnTo>
                  <a:lnTo>
                    <a:pt x="2025" y="1990"/>
                  </a:lnTo>
                  <a:lnTo>
                    <a:pt x="2041" y="1985"/>
                  </a:lnTo>
                  <a:lnTo>
                    <a:pt x="2052" y="1981"/>
                  </a:lnTo>
                  <a:lnTo>
                    <a:pt x="2060" y="1978"/>
                  </a:lnTo>
                  <a:lnTo>
                    <a:pt x="2063" y="1977"/>
                  </a:lnTo>
                  <a:lnTo>
                    <a:pt x="2091" y="1965"/>
                  </a:lnTo>
                  <a:lnTo>
                    <a:pt x="2118" y="1954"/>
                  </a:lnTo>
                  <a:lnTo>
                    <a:pt x="2144" y="1940"/>
                  </a:lnTo>
                  <a:lnTo>
                    <a:pt x="2170" y="1927"/>
                  </a:lnTo>
                  <a:lnTo>
                    <a:pt x="2196" y="1913"/>
                  </a:lnTo>
                  <a:lnTo>
                    <a:pt x="2220" y="1898"/>
                  </a:lnTo>
                  <a:lnTo>
                    <a:pt x="2245" y="1884"/>
                  </a:lnTo>
                  <a:lnTo>
                    <a:pt x="2268" y="1868"/>
                  </a:lnTo>
                  <a:lnTo>
                    <a:pt x="2271" y="1866"/>
                  </a:lnTo>
                  <a:lnTo>
                    <a:pt x="2273" y="1864"/>
                  </a:lnTo>
                  <a:lnTo>
                    <a:pt x="2273" y="1864"/>
                  </a:lnTo>
                  <a:lnTo>
                    <a:pt x="2275" y="1864"/>
                  </a:lnTo>
                  <a:lnTo>
                    <a:pt x="2276" y="1863"/>
                  </a:lnTo>
                  <a:lnTo>
                    <a:pt x="2276" y="1863"/>
                  </a:lnTo>
                  <a:lnTo>
                    <a:pt x="2283" y="1858"/>
                  </a:lnTo>
                  <a:lnTo>
                    <a:pt x="2299" y="1847"/>
                  </a:lnTo>
                  <a:lnTo>
                    <a:pt x="2321" y="1830"/>
                  </a:lnTo>
                  <a:lnTo>
                    <a:pt x="2349" y="1808"/>
                  </a:lnTo>
                  <a:lnTo>
                    <a:pt x="2381" y="1778"/>
                  </a:lnTo>
                  <a:lnTo>
                    <a:pt x="2415" y="1744"/>
                  </a:lnTo>
                  <a:lnTo>
                    <a:pt x="2452" y="1702"/>
                  </a:lnTo>
                  <a:lnTo>
                    <a:pt x="2489" y="1654"/>
                  </a:lnTo>
                  <a:lnTo>
                    <a:pt x="2525" y="1602"/>
                  </a:lnTo>
                  <a:lnTo>
                    <a:pt x="2559" y="1542"/>
                  </a:lnTo>
                  <a:lnTo>
                    <a:pt x="2591" y="1476"/>
                  </a:lnTo>
                  <a:lnTo>
                    <a:pt x="2618" y="1404"/>
                  </a:lnTo>
                  <a:lnTo>
                    <a:pt x="2640" y="1325"/>
                  </a:lnTo>
                  <a:lnTo>
                    <a:pt x="2655" y="1241"/>
                  </a:lnTo>
                  <a:lnTo>
                    <a:pt x="2662" y="1149"/>
                  </a:lnTo>
                  <a:lnTo>
                    <a:pt x="2661" y="1052"/>
                  </a:lnTo>
                  <a:close/>
                </a:path>
              </a:pathLst>
            </a:custGeom>
            <a:solidFill>
              <a:srgbClr val="000000"/>
            </a:solidFill>
            <a:ln w="952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31" y="754"/>
              <a:ext cx="2417" cy="1573"/>
            </a:xfrm>
            <a:custGeom>
              <a:avLst/>
              <a:gdLst>
                <a:gd name="T0" fmla="*/ 969 w 2417"/>
                <a:gd name="T1" fmla="*/ 1556 h 1573"/>
                <a:gd name="T2" fmla="*/ 1062 w 2417"/>
                <a:gd name="T3" fmla="*/ 1550 h 1573"/>
                <a:gd name="T4" fmla="*/ 1114 w 2417"/>
                <a:gd name="T5" fmla="*/ 1557 h 1573"/>
                <a:gd name="T6" fmla="*/ 1245 w 2417"/>
                <a:gd name="T7" fmla="*/ 1558 h 1573"/>
                <a:gd name="T8" fmla="*/ 1300 w 2417"/>
                <a:gd name="T9" fmla="*/ 1546 h 1573"/>
                <a:gd name="T10" fmla="*/ 1343 w 2417"/>
                <a:gd name="T11" fmla="*/ 1560 h 1573"/>
                <a:gd name="T12" fmla="*/ 1413 w 2417"/>
                <a:gd name="T13" fmla="*/ 1565 h 1573"/>
                <a:gd name="T14" fmla="*/ 1505 w 2417"/>
                <a:gd name="T15" fmla="*/ 1544 h 1573"/>
                <a:gd name="T16" fmla="*/ 1598 w 2417"/>
                <a:gd name="T17" fmla="*/ 1486 h 1573"/>
                <a:gd name="T18" fmla="*/ 1627 w 2417"/>
                <a:gd name="T19" fmla="*/ 1520 h 1573"/>
                <a:gd name="T20" fmla="*/ 1767 w 2417"/>
                <a:gd name="T21" fmla="*/ 1476 h 1573"/>
                <a:gd name="T22" fmla="*/ 1880 w 2417"/>
                <a:gd name="T23" fmla="*/ 1418 h 1573"/>
                <a:gd name="T24" fmla="*/ 1993 w 2417"/>
                <a:gd name="T25" fmla="*/ 1376 h 1573"/>
                <a:gd name="T26" fmla="*/ 2024 w 2417"/>
                <a:gd name="T27" fmla="*/ 1385 h 1573"/>
                <a:gd name="T28" fmla="*/ 2166 w 2417"/>
                <a:gd name="T29" fmla="*/ 1276 h 1573"/>
                <a:gd name="T30" fmla="*/ 2258 w 2417"/>
                <a:gd name="T31" fmla="*/ 1104 h 1573"/>
                <a:gd name="T32" fmla="*/ 2331 w 2417"/>
                <a:gd name="T33" fmla="*/ 578 h 1573"/>
                <a:gd name="T34" fmla="*/ 2350 w 2417"/>
                <a:gd name="T35" fmla="*/ 775 h 1573"/>
                <a:gd name="T36" fmla="*/ 2349 w 2417"/>
                <a:gd name="T37" fmla="*/ 1060 h 1573"/>
                <a:gd name="T38" fmla="*/ 2375 w 2417"/>
                <a:gd name="T39" fmla="*/ 994 h 1573"/>
                <a:gd name="T40" fmla="*/ 2413 w 2417"/>
                <a:gd name="T41" fmla="*/ 814 h 1573"/>
                <a:gd name="T42" fmla="*/ 2404 w 2417"/>
                <a:gd name="T43" fmla="*/ 545 h 1573"/>
                <a:gd name="T44" fmla="*/ 2288 w 2417"/>
                <a:gd name="T45" fmla="*/ 215 h 1573"/>
                <a:gd name="T46" fmla="*/ 2265 w 2417"/>
                <a:gd name="T47" fmla="*/ 179 h 1573"/>
                <a:gd name="T48" fmla="*/ 2199 w 2417"/>
                <a:gd name="T49" fmla="*/ 102 h 1573"/>
                <a:gd name="T50" fmla="*/ 2090 w 2417"/>
                <a:gd name="T51" fmla="*/ 48 h 1573"/>
                <a:gd name="T52" fmla="*/ 1960 w 2417"/>
                <a:gd name="T53" fmla="*/ 11 h 1573"/>
                <a:gd name="T54" fmla="*/ 1806 w 2417"/>
                <a:gd name="T55" fmla="*/ 0 h 1573"/>
                <a:gd name="T56" fmla="*/ 1627 w 2417"/>
                <a:gd name="T57" fmla="*/ 15 h 1573"/>
                <a:gd name="T58" fmla="*/ 1575 w 2417"/>
                <a:gd name="T59" fmla="*/ 34 h 1573"/>
                <a:gd name="T60" fmla="*/ 1422 w 2417"/>
                <a:gd name="T61" fmla="*/ 65 h 1573"/>
                <a:gd name="T62" fmla="*/ 1176 w 2417"/>
                <a:gd name="T63" fmla="*/ 78 h 1573"/>
                <a:gd name="T64" fmla="*/ 846 w 2417"/>
                <a:gd name="T65" fmla="*/ 40 h 1573"/>
                <a:gd name="T66" fmla="*/ 794 w 2417"/>
                <a:gd name="T67" fmla="*/ 34 h 1573"/>
                <a:gd name="T68" fmla="*/ 655 w 2417"/>
                <a:gd name="T69" fmla="*/ 39 h 1573"/>
                <a:gd name="T70" fmla="*/ 458 w 2417"/>
                <a:gd name="T71" fmla="*/ 93 h 1573"/>
                <a:gd name="T72" fmla="*/ 229 w 2417"/>
                <a:gd name="T73" fmla="*/ 232 h 1573"/>
                <a:gd name="T74" fmla="*/ 183 w 2417"/>
                <a:gd name="T75" fmla="*/ 279 h 1573"/>
                <a:gd name="T76" fmla="*/ 87 w 2417"/>
                <a:gd name="T77" fmla="*/ 412 h 1573"/>
                <a:gd name="T78" fmla="*/ 11 w 2417"/>
                <a:gd name="T79" fmla="*/ 620 h 1573"/>
                <a:gd name="T80" fmla="*/ 21 w 2417"/>
                <a:gd name="T81" fmla="*/ 894 h 1573"/>
                <a:gd name="T82" fmla="*/ 55 w 2417"/>
                <a:gd name="T83" fmla="*/ 994 h 1573"/>
                <a:gd name="T84" fmla="*/ 109 w 2417"/>
                <a:gd name="T85" fmla="*/ 1100 h 1573"/>
                <a:gd name="T86" fmla="*/ 183 w 2417"/>
                <a:gd name="T87" fmla="*/ 1211 h 1573"/>
                <a:gd name="T88" fmla="*/ 282 w 2417"/>
                <a:gd name="T89" fmla="*/ 1326 h 1573"/>
                <a:gd name="T90" fmla="*/ 324 w 2417"/>
                <a:gd name="T91" fmla="*/ 1354 h 1573"/>
                <a:gd name="T92" fmla="*/ 445 w 2417"/>
                <a:gd name="T93" fmla="*/ 1422 h 1573"/>
                <a:gd name="T94" fmla="*/ 639 w 2417"/>
                <a:gd name="T95" fmla="*/ 1503 h 1573"/>
                <a:gd name="T96" fmla="*/ 896 w 2417"/>
                <a:gd name="T97" fmla="*/ 1573 h 1573"/>
                <a:gd name="T98" fmla="*/ 933 w 2417"/>
                <a:gd name="T99" fmla="*/ 1549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7" h="1573">
                  <a:moveTo>
                    <a:pt x="933" y="1549"/>
                  </a:moveTo>
                  <a:lnTo>
                    <a:pt x="937" y="1550"/>
                  </a:lnTo>
                  <a:lnTo>
                    <a:pt x="950" y="1553"/>
                  </a:lnTo>
                  <a:lnTo>
                    <a:pt x="969" y="1556"/>
                  </a:lnTo>
                  <a:lnTo>
                    <a:pt x="991" y="1557"/>
                  </a:lnTo>
                  <a:lnTo>
                    <a:pt x="1016" y="1558"/>
                  </a:lnTo>
                  <a:lnTo>
                    <a:pt x="1039" y="1556"/>
                  </a:lnTo>
                  <a:lnTo>
                    <a:pt x="1062" y="1550"/>
                  </a:lnTo>
                  <a:lnTo>
                    <a:pt x="1080" y="1541"/>
                  </a:lnTo>
                  <a:lnTo>
                    <a:pt x="1084" y="1544"/>
                  </a:lnTo>
                  <a:lnTo>
                    <a:pt x="1095" y="1549"/>
                  </a:lnTo>
                  <a:lnTo>
                    <a:pt x="1114" y="1557"/>
                  </a:lnTo>
                  <a:lnTo>
                    <a:pt x="1139" y="1562"/>
                  </a:lnTo>
                  <a:lnTo>
                    <a:pt x="1169" y="1566"/>
                  </a:lnTo>
                  <a:lnTo>
                    <a:pt x="1205" y="1566"/>
                  </a:lnTo>
                  <a:lnTo>
                    <a:pt x="1245" y="1558"/>
                  </a:lnTo>
                  <a:lnTo>
                    <a:pt x="1289" y="1541"/>
                  </a:lnTo>
                  <a:lnTo>
                    <a:pt x="1290" y="1541"/>
                  </a:lnTo>
                  <a:lnTo>
                    <a:pt x="1293" y="1544"/>
                  </a:lnTo>
                  <a:lnTo>
                    <a:pt x="1300" y="1546"/>
                  </a:lnTo>
                  <a:lnTo>
                    <a:pt x="1307" y="1549"/>
                  </a:lnTo>
                  <a:lnTo>
                    <a:pt x="1316" y="1553"/>
                  </a:lnTo>
                  <a:lnTo>
                    <a:pt x="1329" y="1556"/>
                  </a:lnTo>
                  <a:lnTo>
                    <a:pt x="1343" y="1560"/>
                  </a:lnTo>
                  <a:lnTo>
                    <a:pt x="1358" y="1562"/>
                  </a:lnTo>
                  <a:lnTo>
                    <a:pt x="1374" y="1564"/>
                  </a:lnTo>
                  <a:lnTo>
                    <a:pt x="1393" y="1565"/>
                  </a:lnTo>
                  <a:lnTo>
                    <a:pt x="1413" y="1565"/>
                  </a:lnTo>
                  <a:lnTo>
                    <a:pt x="1435" y="1562"/>
                  </a:lnTo>
                  <a:lnTo>
                    <a:pt x="1457" y="1558"/>
                  </a:lnTo>
                  <a:lnTo>
                    <a:pt x="1480" y="1553"/>
                  </a:lnTo>
                  <a:lnTo>
                    <a:pt x="1505" y="1544"/>
                  </a:lnTo>
                  <a:lnTo>
                    <a:pt x="1531" y="1533"/>
                  </a:lnTo>
                  <a:lnTo>
                    <a:pt x="1601" y="1476"/>
                  </a:lnTo>
                  <a:lnTo>
                    <a:pt x="1600" y="1478"/>
                  </a:lnTo>
                  <a:lnTo>
                    <a:pt x="1598" y="1486"/>
                  </a:lnTo>
                  <a:lnTo>
                    <a:pt x="1598" y="1497"/>
                  </a:lnTo>
                  <a:lnTo>
                    <a:pt x="1602" y="1507"/>
                  </a:lnTo>
                  <a:lnTo>
                    <a:pt x="1611" y="1516"/>
                  </a:lnTo>
                  <a:lnTo>
                    <a:pt x="1627" y="1520"/>
                  </a:lnTo>
                  <a:lnTo>
                    <a:pt x="1652" y="1519"/>
                  </a:lnTo>
                  <a:lnTo>
                    <a:pt x="1688" y="1508"/>
                  </a:lnTo>
                  <a:lnTo>
                    <a:pt x="1729" y="1493"/>
                  </a:lnTo>
                  <a:lnTo>
                    <a:pt x="1767" y="1476"/>
                  </a:lnTo>
                  <a:lnTo>
                    <a:pt x="1803" y="1459"/>
                  </a:lnTo>
                  <a:lnTo>
                    <a:pt x="1835" y="1443"/>
                  </a:lnTo>
                  <a:lnTo>
                    <a:pt x="1861" y="1430"/>
                  </a:lnTo>
                  <a:lnTo>
                    <a:pt x="1880" y="1418"/>
                  </a:lnTo>
                  <a:lnTo>
                    <a:pt x="1892" y="1411"/>
                  </a:lnTo>
                  <a:lnTo>
                    <a:pt x="1896" y="1409"/>
                  </a:lnTo>
                  <a:lnTo>
                    <a:pt x="2027" y="1267"/>
                  </a:lnTo>
                  <a:lnTo>
                    <a:pt x="1993" y="1376"/>
                  </a:lnTo>
                  <a:lnTo>
                    <a:pt x="1994" y="1379"/>
                  </a:lnTo>
                  <a:lnTo>
                    <a:pt x="1999" y="1382"/>
                  </a:lnTo>
                  <a:lnTo>
                    <a:pt x="2009" y="1386"/>
                  </a:lnTo>
                  <a:lnTo>
                    <a:pt x="2024" y="1385"/>
                  </a:lnTo>
                  <a:lnTo>
                    <a:pt x="2046" y="1377"/>
                  </a:lnTo>
                  <a:lnTo>
                    <a:pt x="2076" y="1358"/>
                  </a:lnTo>
                  <a:lnTo>
                    <a:pt x="2116" y="1326"/>
                  </a:lnTo>
                  <a:lnTo>
                    <a:pt x="2166" y="1276"/>
                  </a:lnTo>
                  <a:lnTo>
                    <a:pt x="2174" y="1266"/>
                  </a:lnTo>
                  <a:lnTo>
                    <a:pt x="2195" y="1234"/>
                  </a:lnTo>
                  <a:lnTo>
                    <a:pt x="2225" y="1180"/>
                  </a:lnTo>
                  <a:lnTo>
                    <a:pt x="2258" y="1104"/>
                  </a:lnTo>
                  <a:lnTo>
                    <a:pt x="2289" y="1007"/>
                  </a:lnTo>
                  <a:lnTo>
                    <a:pt x="2316" y="887"/>
                  </a:lnTo>
                  <a:lnTo>
                    <a:pt x="2331" y="745"/>
                  </a:lnTo>
                  <a:lnTo>
                    <a:pt x="2331" y="578"/>
                  </a:lnTo>
                  <a:lnTo>
                    <a:pt x="2332" y="594"/>
                  </a:lnTo>
                  <a:lnTo>
                    <a:pt x="2338" y="637"/>
                  </a:lnTo>
                  <a:lnTo>
                    <a:pt x="2343" y="700"/>
                  </a:lnTo>
                  <a:lnTo>
                    <a:pt x="2350" y="775"/>
                  </a:lnTo>
                  <a:lnTo>
                    <a:pt x="2354" y="856"/>
                  </a:lnTo>
                  <a:lnTo>
                    <a:pt x="2357" y="936"/>
                  </a:lnTo>
                  <a:lnTo>
                    <a:pt x="2355" y="1006"/>
                  </a:lnTo>
                  <a:lnTo>
                    <a:pt x="2349" y="1060"/>
                  </a:lnTo>
                  <a:lnTo>
                    <a:pt x="2351" y="1056"/>
                  </a:lnTo>
                  <a:lnTo>
                    <a:pt x="2357" y="1043"/>
                  </a:lnTo>
                  <a:lnTo>
                    <a:pt x="2365" y="1022"/>
                  </a:lnTo>
                  <a:lnTo>
                    <a:pt x="2375" y="994"/>
                  </a:lnTo>
                  <a:lnTo>
                    <a:pt x="2386" y="959"/>
                  </a:lnTo>
                  <a:lnTo>
                    <a:pt x="2395" y="917"/>
                  </a:lnTo>
                  <a:lnTo>
                    <a:pt x="2405" y="868"/>
                  </a:lnTo>
                  <a:lnTo>
                    <a:pt x="2413" y="814"/>
                  </a:lnTo>
                  <a:lnTo>
                    <a:pt x="2417" y="754"/>
                  </a:lnTo>
                  <a:lnTo>
                    <a:pt x="2417" y="690"/>
                  </a:lnTo>
                  <a:lnTo>
                    <a:pt x="2413" y="620"/>
                  </a:lnTo>
                  <a:lnTo>
                    <a:pt x="2404" y="545"/>
                  </a:lnTo>
                  <a:lnTo>
                    <a:pt x="2387" y="468"/>
                  </a:lnTo>
                  <a:lnTo>
                    <a:pt x="2362" y="387"/>
                  </a:lnTo>
                  <a:lnTo>
                    <a:pt x="2331" y="303"/>
                  </a:lnTo>
                  <a:lnTo>
                    <a:pt x="2288" y="215"/>
                  </a:lnTo>
                  <a:lnTo>
                    <a:pt x="2287" y="212"/>
                  </a:lnTo>
                  <a:lnTo>
                    <a:pt x="2283" y="206"/>
                  </a:lnTo>
                  <a:lnTo>
                    <a:pt x="2274" y="194"/>
                  </a:lnTo>
                  <a:lnTo>
                    <a:pt x="2265" y="179"/>
                  </a:lnTo>
                  <a:lnTo>
                    <a:pt x="2252" y="164"/>
                  </a:lnTo>
                  <a:lnTo>
                    <a:pt x="2236" y="144"/>
                  </a:lnTo>
                  <a:lnTo>
                    <a:pt x="2219" y="123"/>
                  </a:lnTo>
                  <a:lnTo>
                    <a:pt x="2199" y="102"/>
                  </a:lnTo>
                  <a:lnTo>
                    <a:pt x="2174" y="88"/>
                  </a:lnTo>
                  <a:lnTo>
                    <a:pt x="2147" y="73"/>
                  </a:lnTo>
                  <a:lnTo>
                    <a:pt x="2119" y="60"/>
                  </a:lnTo>
                  <a:lnTo>
                    <a:pt x="2090" y="48"/>
                  </a:lnTo>
                  <a:lnTo>
                    <a:pt x="2059" y="36"/>
                  </a:lnTo>
                  <a:lnTo>
                    <a:pt x="2027" y="27"/>
                  </a:lnTo>
                  <a:lnTo>
                    <a:pt x="1994" y="19"/>
                  </a:lnTo>
                  <a:lnTo>
                    <a:pt x="1960" y="11"/>
                  </a:lnTo>
                  <a:lnTo>
                    <a:pt x="1923" y="6"/>
                  </a:lnTo>
                  <a:lnTo>
                    <a:pt x="1885" y="2"/>
                  </a:lnTo>
                  <a:lnTo>
                    <a:pt x="1847" y="0"/>
                  </a:lnTo>
                  <a:lnTo>
                    <a:pt x="1806" y="0"/>
                  </a:lnTo>
                  <a:lnTo>
                    <a:pt x="1763" y="1"/>
                  </a:lnTo>
                  <a:lnTo>
                    <a:pt x="1719" y="4"/>
                  </a:lnTo>
                  <a:lnTo>
                    <a:pt x="1674" y="9"/>
                  </a:lnTo>
                  <a:lnTo>
                    <a:pt x="1627" y="15"/>
                  </a:lnTo>
                  <a:lnTo>
                    <a:pt x="1624" y="17"/>
                  </a:lnTo>
                  <a:lnTo>
                    <a:pt x="1613" y="21"/>
                  </a:lnTo>
                  <a:lnTo>
                    <a:pt x="1597" y="26"/>
                  </a:lnTo>
                  <a:lnTo>
                    <a:pt x="1575" y="34"/>
                  </a:lnTo>
                  <a:lnTo>
                    <a:pt x="1546" y="42"/>
                  </a:lnTo>
                  <a:lnTo>
                    <a:pt x="1510" y="49"/>
                  </a:lnTo>
                  <a:lnTo>
                    <a:pt x="1469" y="57"/>
                  </a:lnTo>
                  <a:lnTo>
                    <a:pt x="1422" y="65"/>
                  </a:lnTo>
                  <a:lnTo>
                    <a:pt x="1369" y="72"/>
                  </a:lnTo>
                  <a:lnTo>
                    <a:pt x="1310" y="76"/>
                  </a:lnTo>
                  <a:lnTo>
                    <a:pt x="1246" y="78"/>
                  </a:lnTo>
                  <a:lnTo>
                    <a:pt x="1176" y="78"/>
                  </a:lnTo>
                  <a:lnTo>
                    <a:pt x="1102" y="74"/>
                  </a:lnTo>
                  <a:lnTo>
                    <a:pt x="1021" y="68"/>
                  </a:lnTo>
                  <a:lnTo>
                    <a:pt x="937" y="56"/>
                  </a:lnTo>
                  <a:lnTo>
                    <a:pt x="846" y="40"/>
                  </a:lnTo>
                  <a:lnTo>
                    <a:pt x="842" y="39"/>
                  </a:lnTo>
                  <a:lnTo>
                    <a:pt x="833" y="38"/>
                  </a:lnTo>
                  <a:lnTo>
                    <a:pt x="816" y="36"/>
                  </a:lnTo>
                  <a:lnTo>
                    <a:pt x="794" y="34"/>
                  </a:lnTo>
                  <a:lnTo>
                    <a:pt x="767" y="32"/>
                  </a:lnTo>
                  <a:lnTo>
                    <a:pt x="734" y="34"/>
                  </a:lnTo>
                  <a:lnTo>
                    <a:pt x="697" y="35"/>
                  </a:lnTo>
                  <a:lnTo>
                    <a:pt x="655" y="39"/>
                  </a:lnTo>
                  <a:lnTo>
                    <a:pt x="610" y="47"/>
                  </a:lnTo>
                  <a:lnTo>
                    <a:pt x="562" y="59"/>
                  </a:lnTo>
                  <a:lnTo>
                    <a:pt x="511" y="73"/>
                  </a:lnTo>
                  <a:lnTo>
                    <a:pt x="458" y="93"/>
                  </a:lnTo>
                  <a:lnTo>
                    <a:pt x="403" y="119"/>
                  </a:lnTo>
                  <a:lnTo>
                    <a:pt x="345" y="149"/>
                  </a:lnTo>
                  <a:lnTo>
                    <a:pt x="287" y="187"/>
                  </a:lnTo>
                  <a:lnTo>
                    <a:pt x="229" y="232"/>
                  </a:lnTo>
                  <a:lnTo>
                    <a:pt x="227" y="234"/>
                  </a:lnTo>
                  <a:lnTo>
                    <a:pt x="217" y="244"/>
                  </a:lnTo>
                  <a:lnTo>
                    <a:pt x="202" y="258"/>
                  </a:lnTo>
                  <a:lnTo>
                    <a:pt x="183" y="279"/>
                  </a:lnTo>
                  <a:lnTo>
                    <a:pt x="161" y="304"/>
                  </a:lnTo>
                  <a:lnTo>
                    <a:pt x="137" y="336"/>
                  </a:lnTo>
                  <a:lnTo>
                    <a:pt x="111" y="371"/>
                  </a:lnTo>
                  <a:lnTo>
                    <a:pt x="87" y="412"/>
                  </a:lnTo>
                  <a:lnTo>
                    <a:pt x="63" y="458"/>
                  </a:lnTo>
                  <a:lnTo>
                    <a:pt x="41" y="507"/>
                  </a:lnTo>
                  <a:lnTo>
                    <a:pt x="23" y="562"/>
                  </a:lnTo>
                  <a:lnTo>
                    <a:pt x="11" y="620"/>
                  </a:lnTo>
                  <a:lnTo>
                    <a:pt x="3" y="683"/>
                  </a:lnTo>
                  <a:lnTo>
                    <a:pt x="0" y="750"/>
                  </a:lnTo>
                  <a:lnTo>
                    <a:pt x="7" y="821"/>
                  </a:lnTo>
                  <a:lnTo>
                    <a:pt x="21" y="894"/>
                  </a:lnTo>
                  <a:lnTo>
                    <a:pt x="27" y="919"/>
                  </a:lnTo>
                  <a:lnTo>
                    <a:pt x="36" y="944"/>
                  </a:lnTo>
                  <a:lnTo>
                    <a:pt x="45" y="969"/>
                  </a:lnTo>
                  <a:lnTo>
                    <a:pt x="55" y="994"/>
                  </a:lnTo>
                  <a:lnTo>
                    <a:pt x="66" y="1020"/>
                  </a:lnTo>
                  <a:lnTo>
                    <a:pt x="80" y="1047"/>
                  </a:lnTo>
                  <a:lnTo>
                    <a:pt x="93" y="1073"/>
                  </a:lnTo>
                  <a:lnTo>
                    <a:pt x="109" y="1100"/>
                  </a:lnTo>
                  <a:lnTo>
                    <a:pt x="125" y="1128"/>
                  </a:lnTo>
                  <a:lnTo>
                    <a:pt x="143" y="1156"/>
                  </a:lnTo>
                  <a:lnTo>
                    <a:pt x="162" y="1183"/>
                  </a:lnTo>
                  <a:lnTo>
                    <a:pt x="183" y="1211"/>
                  </a:lnTo>
                  <a:lnTo>
                    <a:pt x="206" y="1239"/>
                  </a:lnTo>
                  <a:lnTo>
                    <a:pt x="229" y="1268"/>
                  </a:lnTo>
                  <a:lnTo>
                    <a:pt x="254" y="1297"/>
                  </a:lnTo>
                  <a:lnTo>
                    <a:pt x="282" y="1326"/>
                  </a:lnTo>
                  <a:lnTo>
                    <a:pt x="284" y="1327"/>
                  </a:lnTo>
                  <a:lnTo>
                    <a:pt x="293" y="1334"/>
                  </a:lnTo>
                  <a:lnTo>
                    <a:pt x="305" y="1342"/>
                  </a:lnTo>
                  <a:lnTo>
                    <a:pt x="324" y="1354"/>
                  </a:lnTo>
                  <a:lnTo>
                    <a:pt x="348" y="1368"/>
                  </a:lnTo>
                  <a:lnTo>
                    <a:pt x="375" y="1384"/>
                  </a:lnTo>
                  <a:lnTo>
                    <a:pt x="408" y="1402"/>
                  </a:lnTo>
                  <a:lnTo>
                    <a:pt x="445" y="1422"/>
                  </a:lnTo>
                  <a:lnTo>
                    <a:pt x="488" y="1442"/>
                  </a:lnTo>
                  <a:lnTo>
                    <a:pt x="533" y="1461"/>
                  </a:lnTo>
                  <a:lnTo>
                    <a:pt x="584" y="1482"/>
                  </a:lnTo>
                  <a:lnTo>
                    <a:pt x="639" y="1503"/>
                  </a:lnTo>
                  <a:lnTo>
                    <a:pt x="698" y="1522"/>
                  </a:lnTo>
                  <a:lnTo>
                    <a:pt x="760" y="1541"/>
                  </a:lnTo>
                  <a:lnTo>
                    <a:pt x="826" y="1557"/>
                  </a:lnTo>
                  <a:lnTo>
                    <a:pt x="896" y="1573"/>
                  </a:lnTo>
                  <a:lnTo>
                    <a:pt x="906" y="1569"/>
                  </a:lnTo>
                  <a:lnTo>
                    <a:pt x="917" y="1564"/>
                  </a:lnTo>
                  <a:lnTo>
                    <a:pt x="925" y="1557"/>
                  </a:lnTo>
                  <a:lnTo>
                    <a:pt x="933" y="1549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056" y="878"/>
              <a:ext cx="504" cy="1154"/>
            </a:xfrm>
            <a:custGeom>
              <a:avLst/>
              <a:gdLst>
                <a:gd name="T0" fmla="*/ 48 w 240"/>
                <a:gd name="T1" fmla="*/ 0 h 576"/>
                <a:gd name="T2" fmla="*/ 240 w 240"/>
                <a:gd name="T3" fmla="*/ 240 h 576"/>
                <a:gd name="T4" fmla="*/ 192 w 240"/>
                <a:gd name="T5" fmla="*/ 480 h 576"/>
                <a:gd name="T6" fmla="*/ 144 w 240"/>
                <a:gd name="T7" fmla="*/ 576 h 576"/>
                <a:gd name="T8" fmla="*/ 96 w 240"/>
                <a:gd name="T9" fmla="*/ 480 h 576"/>
                <a:gd name="T10" fmla="*/ 48 w 240"/>
                <a:gd name="T11" fmla="*/ 288 h 576"/>
                <a:gd name="T12" fmla="*/ 0 w 240"/>
                <a:gd name="T13" fmla="*/ 240 h 576"/>
                <a:gd name="T14" fmla="*/ 0 w 240"/>
                <a:gd name="T15" fmla="*/ 96 h 576"/>
                <a:gd name="T16" fmla="*/ 0 w 240"/>
                <a:gd name="T17" fmla="*/ 0 h 576"/>
                <a:gd name="T18" fmla="*/ 48 w 240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576">
                  <a:moveTo>
                    <a:pt x="48" y="0"/>
                  </a:moveTo>
                  <a:lnTo>
                    <a:pt x="240" y="240"/>
                  </a:lnTo>
                  <a:lnTo>
                    <a:pt x="192" y="480"/>
                  </a:lnTo>
                  <a:lnTo>
                    <a:pt x="144" y="576"/>
                  </a:lnTo>
                  <a:lnTo>
                    <a:pt x="96" y="480"/>
                  </a:lnTo>
                  <a:lnTo>
                    <a:pt x="48" y="288"/>
                  </a:lnTo>
                  <a:lnTo>
                    <a:pt x="0" y="240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023" y="944"/>
              <a:ext cx="429" cy="896"/>
            </a:xfrm>
            <a:custGeom>
              <a:avLst/>
              <a:gdLst>
                <a:gd name="T0" fmla="*/ 126 w 204"/>
                <a:gd name="T1" fmla="*/ 0 h 447"/>
                <a:gd name="T2" fmla="*/ 0 w 204"/>
                <a:gd name="T3" fmla="*/ 114 h 447"/>
                <a:gd name="T4" fmla="*/ 0 w 204"/>
                <a:gd name="T5" fmla="*/ 228 h 447"/>
                <a:gd name="T6" fmla="*/ 48 w 204"/>
                <a:gd name="T7" fmla="*/ 288 h 447"/>
                <a:gd name="T8" fmla="*/ 132 w 204"/>
                <a:gd name="T9" fmla="*/ 384 h 447"/>
                <a:gd name="T10" fmla="*/ 127 w 204"/>
                <a:gd name="T11" fmla="*/ 447 h 447"/>
                <a:gd name="T12" fmla="*/ 166 w 204"/>
                <a:gd name="T13" fmla="*/ 255 h 447"/>
                <a:gd name="T14" fmla="*/ 204 w 204"/>
                <a:gd name="T15" fmla="*/ 207 h 447"/>
                <a:gd name="T16" fmla="*/ 204 w 204"/>
                <a:gd name="T17" fmla="*/ 63 h 447"/>
                <a:gd name="T18" fmla="*/ 150 w 204"/>
                <a:gd name="T19" fmla="*/ 72 h 447"/>
                <a:gd name="T20" fmla="*/ 126 w 204"/>
                <a:gd name="T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447">
                  <a:moveTo>
                    <a:pt x="126" y="0"/>
                  </a:moveTo>
                  <a:lnTo>
                    <a:pt x="0" y="114"/>
                  </a:lnTo>
                  <a:lnTo>
                    <a:pt x="0" y="228"/>
                  </a:lnTo>
                  <a:lnTo>
                    <a:pt x="48" y="288"/>
                  </a:lnTo>
                  <a:lnTo>
                    <a:pt x="132" y="384"/>
                  </a:lnTo>
                  <a:lnTo>
                    <a:pt x="127" y="447"/>
                  </a:lnTo>
                  <a:lnTo>
                    <a:pt x="166" y="255"/>
                  </a:lnTo>
                  <a:lnTo>
                    <a:pt x="204" y="207"/>
                  </a:lnTo>
                  <a:lnTo>
                    <a:pt x="204" y="63"/>
                  </a:lnTo>
                  <a:lnTo>
                    <a:pt x="150" y="72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653" y="1263"/>
              <a:ext cx="246" cy="895"/>
            </a:xfrm>
            <a:custGeom>
              <a:avLst/>
              <a:gdLst>
                <a:gd name="T0" fmla="*/ 89 w 117"/>
                <a:gd name="T1" fmla="*/ 0 h 447"/>
                <a:gd name="T2" fmla="*/ 0 w 117"/>
                <a:gd name="T3" fmla="*/ 114 h 447"/>
                <a:gd name="T4" fmla="*/ 0 w 117"/>
                <a:gd name="T5" fmla="*/ 228 h 447"/>
                <a:gd name="T6" fmla="*/ 34 w 117"/>
                <a:gd name="T7" fmla="*/ 288 h 447"/>
                <a:gd name="T8" fmla="*/ 93 w 117"/>
                <a:gd name="T9" fmla="*/ 384 h 447"/>
                <a:gd name="T10" fmla="*/ 90 w 117"/>
                <a:gd name="T11" fmla="*/ 447 h 447"/>
                <a:gd name="T12" fmla="*/ 117 w 117"/>
                <a:gd name="T13" fmla="*/ 255 h 447"/>
                <a:gd name="T14" fmla="*/ 114 w 117"/>
                <a:gd name="T15" fmla="*/ 177 h 447"/>
                <a:gd name="T16" fmla="*/ 102 w 117"/>
                <a:gd name="T17" fmla="*/ 99 h 447"/>
                <a:gd name="T18" fmla="*/ 106 w 117"/>
                <a:gd name="T19" fmla="*/ 72 h 447"/>
                <a:gd name="T20" fmla="*/ 89 w 117"/>
                <a:gd name="T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447">
                  <a:moveTo>
                    <a:pt x="89" y="0"/>
                  </a:moveTo>
                  <a:lnTo>
                    <a:pt x="0" y="114"/>
                  </a:lnTo>
                  <a:lnTo>
                    <a:pt x="0" y="228"/>
                  </a:lnTo>
                  <a:lnTo>
                    <a:pt x="34" y="288"/>
                  </a:lnTo>
                  <a:lnTo>
                    <a:pt x="93" y="384"/>
                  </a:lnTo>
                  <a:lnTo>
                    <a:pt x="90" y="447"/>
                  </a:lnTo>
                  <a:lnTo>
                    <a:pt x="117" y="255"/>
                  </a:lnTo>
                  <a:lnTo>
                    <a:pt x="114" y="177"/>
                  </a:lnTo>
                  <a:lnTo>
                    <a:pt x="102" y="99"/>
                  </a:lnTo>
                  <a:lnTo>
                    <a:pt x="106" y="7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452" y="1810"/>
              <a:ext cx="655" cy="541"/>
            </a:xfrm>
            <a:custGeom>
              <a:avLst/>
              <a:gdLst>
                <a:gd name="T0" fmla="*/ 138 w 312"/>
                <a:gd name="T1" fmla="*/ 0 h 270"/>
                <a:gd name="T2" fmla="*/ 54 w 312"/>
                <a:gd name="T3" fmla="*/ 30 h 270"/>
                <a:gd name="T4" fmla="*/ 0 w 312"/>
                <a:gd name="T5" fmla="*/ 80 h 270"/>
                <a:gd name="T6" fmla="*/ 0 w 312"/>
                <a:gd name="T7" fmla="*/ 145 h 270"/>
                <a:gd name="T8" fmla="*/ 72 w 312"/>
                <a:gd name="T9" fmla="*/ 204 h 270"/>
                <a:gd name="T10" fmla="*/ 186 w 312"/>
                <a:gd name="T11" fmla="*/ 234 h 270"/>
                <a:gd name="T12" fmla="*/ 180 w 312"/>
                <a:gd name="T13" fmla="*/ 270 h 270"/>
                <a:gd name="T14" fmla="*/ 300 w 312"/>
                <a:gd name="T15" fmla="*/ 138 h 270"/>
                <a:gd name="T16" fmla="*/ 312 w 312"/>
                <a:gd name="T17" fmla="*/ 72 h 270"/>
                <a:gd name="T18" fmla="*/ 270 w 312"/>
                <a:gd name="T19" fmla="*/ 24 h 270"/>
                <a:gd name="T20" fmla="*/ 204 w 312"/>
                <a:gd name="T21" fmla="*/ 0 h 270"/>
                <a:gd name="T22" fmla="*/ 138 w 312"/>
                <a:gd name="T2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70">
                  <a:moveTo>
                    <a:pt x="138" y="0"/>
                  </a:moveTo>
                  <a:lnTo>
                    <a:pt x="54" y="30"/>
                  </a:lnTo>
                  <a:lnTo>
                    <a:pt x="0" y="80"/>
                  </a:lnTo>
                  <a:lnTo>
                    <a:pt x="0" y="145"/>
                  </a:lnTo>
                  <a:lnTo>
                    <a:pt x="72" y="204"/>
                  </a:lnTo>
                  <a:lnTo>
                    <a:pt x="186" y="234"/>
                  </a:lnTo>
                  <a:lnTo>
                    <a:pt x="180" y="270"/>
                  </a:lnTo>
                  <a:lnTo>
                    <a:pt x="300" y="138"/>
                  </a:lnTo>
                  <a:lnTo>
                    <a:pt x="312" y="72"/>
                  </a:lnTo>
                  <a:lnTo>
                    <a:pt x="270" y="24"/>
                  </a:lnTo>
                  <a:lnTo>
                    <a:pt x="204" y="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AutoShape 10"/>
            <p:cNvSpPr>
              <a:spLocks noChangeAspect="1" noChangeArrowheads="1" noTextEdit="1"/>
            </p:cNvSpPr>
            <p:nvPr/>
          </p:nvSpPr>
          <p:spPr bwMode="auto">
            <a:xfrm>
              <a:off x="343" y="301"/>
              <a:ext cx="2721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385" y="700"/>
              <a:ext cx="19" cy="52"/>
            </a:xfrm>
            <a:custGeom>
              <a:avLst/>
              <a:gdLst>
                <a:gd name="T0" fmla="*/ 10 w 19"/>
                <a:gd name="T1" fmla="*/ 52 h 52"/>
                <a:gd name="T2" fmla="*/ 7 w 19"/>
                <a:gd name="T3" fmla="*/ 52 h 52"/>
                <a:gd name="T4" fmla="*/ 6 w 19"/>
                <a:gd name="T5" fmla="*/ 52 h 52"/>
                <a:gd name="T6" fmla="*/ 3 w 19"/>
                <a:gd name="T7" fmla="*/ 52 h 52"/>
                <a:gd name="T8" fmla="*/ 0 w 19"/>
                <a:gd name="T9" fmla="*/ 52 h 52"/>
                <a:gd name="T10" fmla="*/ 19 w 19"/>
                <a:gd name="T11" fmla="*/ 0 h 52"/>
                <a:gd name="T12" fmla="*/ 10 w 19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2">
                  <a:moveTo>
                    <a:pt x="10" y="52"/>
                  </a:moveTo>
                  <a:lnTo>
                    <a:pt x="7" y="52"/>
                  </a:lnTo>
                  <a:lnTo>
                    <a:pt x="6" y="52"/>
                  </a:lnTo>
                  <a:lnTo>
                    <a:pt x="3" y="52"/>
                  </a:lnTo>
                  <a:lnTo>
                    <a:pt x="0" y="52"/>
                  </a:lnTo>
                  <a:lnTo>
                    <a:pt x="19" y="0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327" y="856"/>
              <a:ext cx="1637" cy="1504"/>
            </a:xfrm>
            <a:custGeom>
              <a:avLst/>
              <a:gdLst>
                <a:gd name="T0" fmla="*/ 1628 w 1637"/>
                <a:gd name="T1" fmla="*/ 467 h 1504"/>
                <a:gd name="T2" fmla="*/ 1591 w 1637"/>
                <a:gd name="T3" fmla="*/ 357 h 1504"/>
                <a:gd name="T4" fmla="*/ 1560 w 1637"/>
                <a:gd name="T5" fmla="*/ 286 h 1504"/>
                <a:gd name="T6" fmla="*/ 1517 w 1637"/>
                <a:gd name="T7" fmla="*/ 211 h 1504"/>
                <a:gd name="T8" fmla="*/ 1461 w 1637"/>
                <a:gd name="T9" fmla="*/ 135 h 1504"/>
                <a:gd name="T10" fmla="*/ 1389 w 1637"/>
                <a:gd name="T11" fmla="*/ 64 h 1504"/>
                <a:gd name="T12" fmla="*/ 1303 w 1637"/>
                <a:gd name="T13" fmla="*/ 0 h 1504"/>
                <a:gd name="T14" fmla="*/ 1356 w 1637"/>
                <a:gd name="T15" fmla="*/ 62 h 1504"/>
                <a:gd name="T16" fmla="*/ 1387 w 1637"/>
                <a:gd name="T17" fmla="*/ 104 h 1504"/>
                <a:gd name="T18" fmla="*/ 1435 w 1637"/>
                <a:gd name="T19" fmla="*/ 201 h 1504"/>
                <a:gd name="T20" fmla="*/ 1508 w 1637"/>
                <a:gd name="T21" fmla="*/ 443 h 1504"/>
                <a:gd name="T22" fmla="*/ 1521 w 1637"/>
                <a:gd name="T23" fmla="*/ 652 h 1504"/>
                <a:gd name="T24" fmla="*/ 1499 w 1637"/>
                <a:gd name="T25" fmla="*/ 815 h 1504"/>
                <a:gd name="T26" fmla="*/ 1469 w 1637"/>
                <a:gd name="T27" fmla="*/ 920 h 1504"/>
                <a:gd name="T28" fmla="*/ 1453 w 1637"/>
                <a:gd name="T29" fmla="*/ 958 h 1504"/>
                <a:gd name="T30" fmla="*/ 1458 w 1637"/>
                <a:gd name="T31" fmla="*/ 754 h 1504"/>
                <a:gd name="T32" fmla="*/ 1442 w 1637"/>
                <a:gd name="T33" fmla="*/ 535 h 1504"/>
                <a:gd name="T34" fmla="*/ 1435 w 1637"/>
                <a:gd name="T35" fmla="*/ 643 h 1504"/>
                <a:gd name="T36" fmla="*/ 1362 w 1637"/>
                <a:gd name="T37" fmla="*/ 1002 h 1504"/>
                <a:gd name="T38" fmla="*/ 1278 w 1637"/>
                <a:gd name="T39" fmla="*/ 1164 h 1504"/>
                <a:gd name="T40" fmla="*/ 1180 w 1637"/>
                <a:gd name="T41" fmla="*/ 1256 h 1504"/>
                <a:gd name="T42" fmla="*/ 1113 w 1637"/>
                <a:gd name="T43" fmla="*/ 1284 h 1504"/>
                <a:gd name="T44" fmla="*/ 1097 w 1637"/>
                <a:gd name="T45" fmla="*/ 1274 h 1504"/>
                <a:gd name="T46" fmla="*/ 996 w 1637"/>
                <a:gd name="T47" fmla="*/ 1309 h 1504"/>
                <a:gd name="T48" fmla="*/ 939 w 1637"/>
                <a:gd name="T49" fmla="*/ 1341 h 1504"/>
                <a:gd name="T50" fmla="*/ 833 w 1637"/>
                <a:gd name="T51" fmla="*/ 1391 h 1504"/>
                <a:gd name="T52" fmla="*/ 731 w 1637"/>
                <a:gd name="T53" fmla="*/ 1418 h 1504"/>
                <a:gd name="T54" fmla="*/ 702 w 1637"/>
                <a:gd name="T55" fmla="*/ 1395 h 1504"/>
                <a:gd name="T56" fmla="*/ 705 w 1637"/>
                <a:gd name="T57" fmla="*/ 1374 h 1504"/>
                <a:gd name="T58" fmla="*/ 584 w 1637"/>
                <a:gd name="T59" fmla="*/ 1451 h 1504"/>
                <a:gd name="T60" fmla="*/ 517 w 1637"/>
                <a:gd name="T61" fmla="*/ 1463 h 1504"/>
                <a:gd name="T62" fmla="*/ 462 w 1637"/>
                <a:gd name="T63" fmla="*/ 1460 h 1504"/>
                <a:gd name="T64" fmla="*/ 420 w 1637"/>
                <a:gd name="T65" fmla="*/ 1451 h 1504"/>
                <a:gd name="T66" fmla="*/ 397 w 1637"/>
                <a:gd name="T67" fmla="*/ 1442 h 1504"/>
                <a:gd name="T68" fmla="*/ 349 w 1637"/>
                <a:gd name="T69" fmla="*/ 1456 h 1504"/>
                <a:gd name="T70" fmla="*/ 243 w 1637"/>
                <a:gd name="T71" fmla="*/ 1460 h 1504"/>
                <a:gd name="T72" fmla="*/ 188 w 1637"/>
                <a:gd name="T73" fmla="*/ 1442 h 1504"/>
                <a:gd name="T74" fmla="*/ 143 w 1637"/>
                <a:gd name="T75" fmla="*/ 1454 h 1504"/>
                <a:gd name="T76" fmla="*/ 73 w 1637"/>
                <a:gd name="T77" fmla="*/ 1454 h 1504"/>
                <a:gd name="T78" fmla="*/ 37 w 1637"/>
                <a:gd name="T79" fmla="*/ 1447 h 1504"/>
                <a:gd name="T80" fmla="*/ 10 w 1637"/>
                <a:gd name="T81" fmla="*/ 1467 h 1504"/>
                <a:gd name="T82" fmla="*/ 63 w 1637"/>
                <a:gd name="T83" fmla="*/ 1481 h 1504"/>
                <a:gd name="T84" fmla="*/ 163 w 1637"/>
                <a:gd name="T85" fmla="*/ 1494 h 1504"/>
                <a:gd name="T86" fmla="*/ 269 w 1637"/>
                <a:gd name="T87" fmla="*/ 1502 h 1504"/>
                <a:gd name="T88" fmla="*/ 381 w 1637"/>
                <a:gd name="T89" fmla="*/ 1502 h 1504"/>
                <a:gd name="T90" fmla="*/ 496 w 1637"/>
                <a:gd name="T91" fmla="*/ 1497 h 1504"/>
                <a:gd name="T92" fmla="*/ 616 w 1637"/>
                <a:gd name="T93" fmla="*/ 1483 h 1504"/>
                <a:gd name="T94" fmla="*/ 741 w 1637"/>
                <a:gd name="T95" fmla="*/ 1459 h 1504"/>
                <a:gd name="T96" fmla="*/ 870 w 1637"/>
                <a:gd name="T97" fmla="*/ 1425 h 1504"/>
                <a:gd name="T98" fmla="*/ 1002 w 1637"/>
                <a:gd name="T99" fmla="*/ 1382 h 1504"/>
                <a:gd name="T100" fmla="*/ 1138 w 1637"/>
                <a:gd name="T101" fmla="*/ 1325 h 1504"/>
                <a:gd name="T102" fmla="*/ 1278 w 1637"/>
                <a:gd name="T103" fmla="*/ 1257 h 1504"/>
                <a:gd name="T104" fmla="*/ 1314 w 1637"/>
                <a:gd name="T105" fmla="*/ 1231 h 1504"/>
                <a:gd name="T106" fmla="*/ 1400 w 1637"/>
                <a:gd name="T107" fmla="*/ 1152 h 1504"/>
                <a:gd name="T108" fmla="*/ 1505 w 1637"/>
                <a:gd name="T109" fmla="*/ 1019 h 1504"/>
                <a:gd name="T110" fmla="*/ 1594 w 1637"/>
                <a:gd name="T111" fmla="*/ 833 h 1504"/>
                <a:gd name="T112" fmla="*/ 1637 w 1637"/>
                <a:gd name="T113" fmla="*/ 593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7" h="1504">
                  <a:moveTo>
                    <a:pt x="1635" y="501"/>
                  </a:moveTo>
                  <a:lnTo>
                    <a:pt x="1634" y="492"/>
                  </a:lnTo>
                  <a:lnTo>
                    <a:pt x="1628" y="467"/>
                  </a:lnTo>
                  <a:lnTo>
                    <a:pt x="1617" y="428"/>
                  </a:lnTo>
                  <a:lnTo>
                    <a:pt x="1600" y="378"/>
                  </a:lnTo>
                  <a:lnTo>
                    <a:pt x="1591" y="357"/>
                  </a:lnTo>
                  <a:lnTo>
                    <a:pt x="1582" y="333"/>
                  </a:lnTo>
                  <a:lnTo>
                    <a:pt x="1572" y="311"/>
                  </a:lnTo>
                  <a:lnTo>
                    <a:pt x="1560" y="286"/>
                  </a:lnTo>
                  <a:lnTo>
                    <a:pt x="1547" y="261"/>
                  </a:lnTo>
                  <a:lnTo>
                    <a:pt x="1532" y="236"/>
                  </a:lnTo>
                  <a:lnTo>
                    <a:pt x="1517" y="211"/>
                  </a:lnTo>
                  <a:lnTo>
                    <a:pt x="1499" y="186"/>
                  </a:lnTo>
                  <a:lnTo>
                    <a:pt x="1481" y="160"/>
                  </a:lnTo>
                  <a:lnTo>
                    <a:pt x="1461" y="135"/>
                  </a:lnTo>
                  <a:lnTo>
                    <a:pt x="1439" y="111"/>
                  </a:lnTo>
                  <a:lnTo>
                    <a:pt x="1415" y="87"/>
                  </a:lnTo>
                  <a:lnTo>
                    <a:pt x="1389" y="64"/>
                  </a:lnTo>
                  <a:lnTo>
                    <a:pt x="1363" y="42"/>
                  </a:lnTo>
                  <a:lnTo>
                    <a:pt x="1334" y="20"/>
                  </a:lnTo>
                  <a:lnTo>
                    <a:pt x="1303" y="0"/>
                  </a:lnTo>
                  <a:lnTo>
                    <a:pt x="1323" y="21"/>
                  </a:lnTo>
                  <a:lnTo>
                    <a:pt x="1340" y="42"/>
                  </a:lnTo>
                  <a:lnTo>
                    <a:pt x="1356" y="62"/>
                  </a:lnTo>
                  <a:lnTo>
                    <a:pt x="1369" y="77"/>
                  </a:lnTo>
                  <a:lnTo>
                    <a:pt x="1378" y="92"/>
                  </a:lnTo>
                  <a:lnTo>
                    <a:pt x="1387" y="104"/>
                  </a:lnTo>
                  <a:lnTo>
                    <a:pt x="1391" y="110"/>
                  </a:lnTo>
                  <a:lnTo>
                    <a:pt x="1392" y="113"/>
                  </a:lnTo>
                  <a:lnTo>
                    <a:pt x="1435" y="201"/>
                  </a:lnTo>
                  <a:lnTo>
                    <a:pt x="1466" y="285"/>
                  </a:lnTo>
                  <a:lnTo>
                    <a:pt x="1491" y="366"/>
                  </a:lnTo>
                  <a:lnTo>
                    <a:pt x="1508" y="443"/>
                  </a:lnTo>
                  <a:lnTo>
                    <a:pt x="1517" y="518"/>
                  </a:lnTo>
                  <a:lnTo>
                    <a:pt x="1521" y="588"/>
                  </a:lnTo>
                  <a:lnTo>
                    <a:pt x="1521" y="652"/>
                  </a:lnTo>
                  <a:lnTo>
                    <a:pt x="1517" y="712"/>
                  </a:lnTo>
                  <a:lnTo>
                    <a:pt x="1509" y="766"/>
                  </a:lnTo>
                  <a:lnTo>
                    <a:pt x="1499" y="815"/>
                  </a:lnTo>
                  <a:lnTo>
                    <a:pt x="1490" y="857"/>
                  </a:lnTo>
                  <a:lnTo>
                    <a:pt x="1479" y="892"/>
                  </a:lnTo>
                  <a:lnTo>
                    <a:pt x="1469" y="920"/>
                  </a:lnTo>
                  <a:lnTo>
                    <a:pt x="1461" y="941"/>
                  </a:lnTo>
                  <a:lnTo>
                    <a:pt x="1455" y="954"/>
                  </a:lnTo>
                  <a:lnTo>
                    <a:pt x="1453" y="958"/>
                  </a:lnTo>
                  <a:lnTo>
                    <a:pt x="1459" y="904"/>
                  </a:lnTo>
                  <a:lnTo>
                    <a:pt x="1461" y="834"/>
                  </a:lnTo>
                  <a:lnTo>
                    <a:pt x="1458" y="754"/>
                  </a:lnTo>
                  <a:lnTo>
                    <a:pt x="1454" y="673"/>
                  </a:lnTo>
                  <a:lnTo>
                    <a:pt x="1447" y="598"/>
                  </a:lnTo>
                  <a:lnTo>
                    <a:pt x="1442" y="535"/>
                  </a:lnTo>
                  <a:lnTo>
                    <a:pt x="1436" y="492"/>
                  </a:lnTo>
                  <a:lnTo>
                    <a:pt x="1435" y="476"/>
                  </a:lnTo>
                  <a:lnTo>
                    <a:pt x="1435" y="643"/>
                  </a:lnTo>
                  <a:lnTo>
                    <a:pt x="1420" y="785"/>
                  </a:lnTo>
                  <a:lnTo>
                    <a:pt x="1393" y="905"/>
                  </a:lnTo>
                  <a:lnTo>
                    <a:pt x="1362" y="1002"/>
                  </a:lnTo>
                  <a:lnTo>
                    <a:pt x="1329" y="1078"/>
                  </a:lnTo>
                  <a:lnTo>
                    <a:pt x="1299" y="1132"/>
                  </a:lnTo>
                  <a:lnTo>
                    <a:pt x="1278" y="1164"/>
                  </a:lnTo>
                  <a:lnTo>
                    <a:pt x="1270" y="1174"/>
                  </a:lnTo>
                  <a:lnTo>
                    <a:pt x="1220" y="1224"/>
                  </a:lnTo>
                  <a:lnTo>
                    <a:pt x="1180" y="1256"/>
                  </a:lnTo>
                  <a:lnTo>
                    <a:pt x="1150" y="1275"/>
                  </a:lnTo>
                  <a:lnTo>
                    <a:pt x="1128" y="1283"/>
                  </a:lnTo>
                  <a:lnTo>
                    <a:pt x="1113" y="1284"/>
                  </a:lnTo>
                  <a:lnTo>
                    <a:pt x="1103" y="1280"/>
                  </a:lnTo>
                  <a:lnTo>
                    <a:pt x="1098" y="1277"/>
                  </a:lnTo>
                  <a:lnTo>
                    <a:pt x="1097" y="1274"/>
                  </a:lnTo>
                  <a:lnTo>
                    <a:pt x="1131" y="1165"/>
                  </a:lnTo>
                  <a:lnTo>
                    <a:pt x="1000" y="1307"/>
                  </a:lnTo>
                  <a:lnTo>
                    <a:pt x="996" y="1309"/>
                  </a:lnTo>
                  <a:lnTo>
                    <a:pt x="984" y="1316"/>
                  </a:lnTo>
                  <a:lnTo>
                    <a:pt x="965" y="1328"/>
                  </a:lnTo>
                  <a:lnTo>
                    <a:pt x="939" y="1341"/>
                  </a:lnTo>
                  <a:lnTo>
                    <a:pt x="907" y="1357"/>
                  </a:lnTo>
                  <a:lnTo>
                    <a:pt x="871" y="1374"/>
                  </a:lnTo>
                  <a:lnTo>
                    <a:pt x="833" y="1391"/>
                  </a:lnTo>
                  <a:lnTo>
                    <a:pt x="792" y="1406"/>
                  </a:lnTo>
                  <a:lnTo>
                    <a:pt x="756" y="1417"/>
                  </a:lnTo>
                  <a:lnTo>
                    <a:pt x="731" y="1418"/>
                  </a:lnTo>
                  <a:lnTo>
                    <a:pt x="715" y="1414"/>
                  </a:lnTo>
                  <a:lnTo>
                    <a:pt x="706" y="1405"/>
                  </a:lnTo>
                  <a:lnTo>
                    <a:pt x="702" y="1395"/>
                  </a:lnTo>
                  <a:lnTo>
                    <a:pt x="702" y="1384"/>
                  </a:lnTo>
                  <a:lnTo>
                    <a:pt x="704" y="1376"/>
                  </a:lnTo>
                  <a:lnTo>
                    <a:pt x="705" y="1374"/>
                  </a:lnTo>
                  <a:lnTo>
                    <a:pt x="635" y="1431"/>
                  </a:lnTo>
                  <a:lnTo>
                    <a:pt x="609" y="1442"/>
                  </a:lnTo>
                  <a:lnTo>
                    <a:pt x="584" y="1451"/>
                  </a:lnTo>
                  <a:lnTo>
                    <a:pt x="561" y="1456"/>
                  </a:lnTo>
                  <a:lnTo>
                    <a:pt x="539" y="1460"/>
                  </a:lnTo>
                  <a:lnTo>
                    <a:pt x="517" y="1463"/>
                  </a:lnTo>
                  <a:lnTo>
                    <a:pt x="497" y="1463"/>
                  </a:lnTo>
                  <a:lnTo>
                    <a:pt x="478" y="1462"/>
                  </a:lnTo>
                  <a:lnTo>
                    <a:pt x="462" y="1460"/>
                  </a:lnTo>
                  <a:lnTo>
                    <a:pt x="447" y="1458"/>
                  </a:lnTo>
                  <a:lnTo>
                    <a:pt x="433" y="1454"/>
                  </a:lnTo>
                  <a:lnTo>
                    <a:pt x="420" y="1451"/>
                  </a:lnTo>
                  <a:lnTo>
                    <a:pt x="411" y="1447"/>
                  </a:lnTo>
                  <a:lnTo>
                    <a:pt x="404" y="1444"/>
                  </a:lnTo>
                  <a:lnTo>
                    <a:pt x="397" y="1442"/>
                  </a:lnTo>
                  <a:lnTo>
                    <a:pt x="394" y="1439"/>
                  </a:lnTo>
                  <a:lnTo>
                    <a:pt x="393" y="1439"/>
                  </a:lnTo>
                  <a:lnTo>
                    <a:pt x="349" y="1456"/>
                  </a:lnTo>
                  <a:lnTo>
                    <a:pt x="309" y="1464"/>
                  </a:lnTo>
                  <a:lnTo>
                    <a:pt x="273" y="1464"/>
                  </a:lnTo>
                  <a:lnTo>
                    <a:pt x="243" y="1460"/>
                  </a:lnTo>
                  <a:lnTo>
                    <a:pt x="218" y="1455"/>
                  </a:lnTo>
                  <a:lnTo>
                    <a:pt x="199" y="1447"/>
                  </a:lnTo>
                  <a:lnTo>
                    <a:pt x="188" y="1442"/>
                  </a:lnTo>
                  <a:lnTo>
                    <a:pt x="184" y="1439"/>
                  </a:lnTo>
                  <a:lnTo>
                    <a:pt x="166" y="1448"/>
                  </a:lnTo>
                  <a:lnTo>
                    <a:pt x="143" y="1454"/>
                  </a:lnTo>
                  <a:lnTo>
                    <a:pt x="120" y="1456"/>
                  </a:lnTo>
                  <a:lnTo>
                    <a:pt x="95" y="1455"/>
                  </a:lnTo>
                  <a:lnTo>
                    <a:pt x="73" y="1454"/>
                  </a:lnTo>
                  <a:lnTo>
                    <a:pt x="54" y="1451"/>
                  </a:lnTo>
                  <a:lnTo>
                    <a:pt x="41" y="1448"/>
                  </a:lnTo>
                  <a:lnTo>
                    <a:pt x="37" y="1447"/>
                  </a:lnTo>
                  <a:lnTo>
                    <a:pt x="29" y="1455"/>
                  </a:lnTo>
                  <a:lnTo>
                    <a:pt x="21" y="1462"/>
                  </a:lnTo>
                  <a:lnTo>
                    <a:pt x="10" y="1467"/>
                  </a:lnTo>
                  <a:lnTo>
                    <a:pt x="0" y="1471"/>
                  </a:lnTo>
                  <a:lnTo>
                    <a:pt x="32" y="1476"/>
                  </a:lnTo>
                  <a:lnTo>
                    <a:pt x="63" y="1481"/>
                  </a:lnTo>
                  <a:lnTo>
                    <a:pt x="96" y="1486"/>
                  </a:lnTo>
                  <a:lnTo>
                    <a:pt x="129" y="1490"/>
                  </a:lnTo>
                  <a:lnTo>
                    <a:pt x="163" y="1494"/>
                  </a:lnTo>
                  <a:lnTo>
                    <a:pt x="198" y="1498"/>
                  </a:lnTo>
                  <a:lnTo>
                    <a:pt x="234" y="1500"/>
                  </a:lnTo>
                  <a:lnTo>
                    <a:pt x="269" y="1502"/>
                  </a:lnTo>
                  <a:lnTo>
                    <a:pt x="306" y="1504"/>
                  </a:lnTo>
                  <a:lnTo>
                    <a:pt x="342" y="1504"/>
                  </a:lnTo>
                  <a:lnTo>
                    <a:pt x="381" y="1502"/>
                  </a:lnTo>
                  <a:lnTo>
                    <a:pt x="418" y="1501"/>
                  </a:lnTo>
                  <a:lnTo>
                    <a:pt x="456" y="1500"/>
                  </a:lnTo>
                  <a:lnTo>
                    <a:pt x="496" y="1497"/>
                  </a:lnTo>
                  <a:lnTo>
                    <a:pt x="536" y="1493"/>
                  </a:lnTo>
                  <a:lnTo>
                    <a:pt x="576" y="1488"/>
                  </a:lnTo>
                  <a:lnTo>
                    <a:pt x="616" y="1483"/>
                  </a:lnTo>
                  <a:lnTo>
                    <a:pt x="657" y="1475"/>
                  </a:lnTo>
                  <a:lnTo>
                    <a:pt x="699" y="1467"/>
                  </a:lnTo>
                  <a:lnTo>
                    <a:pt x="741" y="1459"/>
                  </a:lnTo>
                  <a:lnTo>
                    <a:pt x="783" y="1448"/>
                  </a:lnTo>
                  <a:lnTo>
                    <a:pt x="826" y="1438"/>
                  </a:lnTo>
                  <a:lnTo>
                    <a:pt x="870" y="1425"/>
                  </a:lnTo>
                  <a:lnTo>
                    <a:pt x="914" y="1412"/>
                  </a:lnTo>
                  <a:lnTo>
                    <a:pt x="958" y="1397"/>
                  </a:lnTo>
                  <a:lnTo>
                    <a:pt x="1002" y="1382"/>
                  </a:lnTo>
                  <a:lnTo>
                    <a:pt x="1047" y="1363"/>
                  </a:lnTo>
                  <a:lnTo>
                    <a:pt x="1092" y="1345"/>
                  </a:lnTo>
                  <a:lnTo>
                    <a:pt x="1138" y="1325"/>
                  </a:lnTo>
                  <a:lnTo>
                    <a:pt x="1185" y="1304"/>
                  </a:lnTo>
                  <a:lnTo>
                    <a:pt x="1231" y="1280"/>
                  </a:lnTo>
                  <a:lnTo>
                    <a:pt x="1278" y="1257"/>
                  </a:lnTo>
                  <a:lnTo>
                    <a:pt x="1282" y="1254"/>
                  </a:lnTo>
                  <a:lnTo>
                    <a:pt x="1294" y="1245"/>
                  </a:lnTo>
                  <a:lnTo>
                    <a:pt x="1314" y="1231"/>
                  </a:lnTo>
                  <a:lnTo>
                    <a:pt x="1338" y="1210"/>
                  </a:lnTo>
                  <a:lnTo>
                    <a:pt x="1367" y="1183"/>
                  </a:lnTo>
                  <a:lnTo>
                    <a:pt x="1400" y="1152"/>
                  </a:lnTo>
                  <a:lnTo>
                    <a:pt x="1435" y="1113"/>
                  </a:lnTo>
                  <a:lnTo>
                    <a:pt x="1469" y="1069"/>
                  </a:lnTo>
                  <a:lnTo>
                    <a:pt x="1505" y="1019"/>
                  </a:lnTo>
                  <a:lnTo>
                    <a:pt x="1538" y="963"/>
                  </a:lnTo>
                  <a:lnTo>
                    <a:pt x="1568" y="901"/>
                  </a:lnTo>
                  <a:lnTo>
                    <a:pt x="1594" y="833"/>
                  </a:lnTo>
                  <a:lnTo>
                    <a:pt x="1615" y="758"/>
                  </a:lnTo>
                  <a:lnTo>
                    <a:pt x="1630" y="680"/>
                  </a:lnTo>
                  <a:lnTo>
                    <a:pt x="1637" y="593"/>
                  </a:lnTo>
                  <a:lnTo>
                    <a:pt x="1635" y="501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12" y="819"/>
              <a:ext cx="756" cy="1468"/>
            </a:xfrm>
            <a:custGeom>
              <a:avLst/>
              <a:gdLst>
                <a:gd name="T0" fmla="*/ 656 w 756"/>
                <a:gd name="T1" fmla="*/ 0 h 1468"/>
                <a:gd name="T2" fmla="*/ 612 w 756"/>
                <a:gd name="T3" fmla="*/ 4 h 1468"/>
                <a:gd name="T4" fmla="*/ 536 w 756"/>
                <a:gd name="T5" fmla="*/ 21 h 1468"/>
                <a:gd name="T6" fmla="*/ 441 w 756"/>
                <a:gd name="T7" fmla="*/ 57 h 1468"/>
                <a:gd name="T8" fmla="*/ 338 w 756"/>
                <a:gd name="T9" fmla="*/ 120 h 1468"/>
                <a:gd name="T10" fmla="*/ 239 w 756"/>
                <a:gd name="T11" fmla="*/ 218 h 1468"/>
                <a:gd name="T12" fmla="*/ 155 w 756"/>
                <a:gd name="T13" fmla="*/ 361 h 1468"/>
                <a:gd name="T14" fmla="*/ 100 w 756"/>
                <a:gd name="T15" fmla="*/ 554 h 1468"/>
                <a:gd name="T16" fmla="*/ 87 w 756"/>
                <a:gd name="T17" fmla="*/ 677 h 1468"/>
                <a:gd name="T18" fmla="*/ 89 w 756"/>
                <a:gd name="T19" fmla="*/ 718 h 1468"/>
                <a:gd name="T20" fmla="*/ 103 w 756"/>
                <a:gd name="T21" fmla="*/ 793 h 1468"/>
                <a:gd name="T22" fmla="*/ 137 w 756"/>
                <a:gd name="T23" fmla="*/ 894 h 1468"/>
                <a:gd name="T24" fmla="*/ 199 w 756"/>
                <a:gd name="T25" fmla="*/ 1013 h 1468"/>
                <a:gd name="T26" fmla="*/ 297 w 756"/>
                <a:gd name="T27" fmla="*/ 1143 h 1468"/>
                <a:gd name="T28" fmla="*/ 440 w 756"/>
                <a:gd name="T29" fmla="*/ 1277 h 1468"/>
                <a:gd name="T30" fmla="*/ 635 w 756"/>
                <a:gd name="T31" fmla="*/ 1407 h 1468"/>
                <a:gd name="T32" fmla="*/ 748 w 756"/>
                <a:gd name="T33" fmla="*/ 1467 h 1468"/>
                <a:gd name="T34" fmla="*/ 690 w 756"/>
                <a:gd name="T35" fmla="*/ 1450 h 1468"/>
                <a:gd name="T36" fmla="*/ 590 w 756"/>
                <a:gd name="T37" fmla="*/ 1412 h 1468"/>
                <a:gd name="T38" fmla="*/ 463 w 756"/>
                <a:gd name="T39" fmla="*/ 1349 h 1468"/>
                <a:gd name="T40" fmla="*/ 326 w 756"/>
                <a:gd name="T41" fmla="*/ 1256 h 1468"/>
                <a:gd name="T42" fmla="*/ 195 w 756"/>
                <a:gd name="T43" fmla="*/ 1127 h 1468"/>
                <a:gd name="T44" fmla="*/ 87 w 756"/>
                <a:gd name="T45" fmla="*/ 959 h 1468"/>
                <a:gd name="T46" fmla="*/ 15 w 756"/>
                <a:gd name="T47" fmla="*/ 747 h 1468"/>
                <a:gd name="T48" fmla="*/ 0 w 756"/>
                <a:gd name="T49" fmla="*/ 616 h 1468"/>
                <a:gd name="T50" fmla="*/ 6 w 756"/>
                <a:gd name="T51" fmla="*/ 567 h 1468"/>
                <a:gd name="T52" fmla="*/ 23 w 756"/>
                <a:gd name="T53" fmla="*/ 483 h 1468"/>
                <a:gd name="T54" fmla="*/ 60 w 756"/>
                <a:gd name="T55" fmla="*/ 377 h 1468"/>
                <a:gd name="T56" fmla="*/ 125 w 756"/>
                <a:gd name="T57" fmla="*/ 264 h 1468"/>
                <a:gd name="T58" fmla="*/ 223 w 756"/>
                <a:gd name="T59" fmla="*/ 155 h 1468"/>
                <a:gd name="T60" fmla="*/ 361 w 756"/>
                <a:gd name="T61" fmla="*/ 67 h 1468"/>
                <a:gd name="T62" fmla="*/ 547 w 756"/>
                <a:gd name="T63" fmla="*/ 11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6" h="1468">
                  <a:moveTo>
                    <a:pt x="661" y="0"/>
                  </a:moveTo>
                  <a:lnTo>
                    <a:pt x="656" y="0"/>
                  </a:lnTo>
                  <a:lnTo>
                    <a:pt x="638" y="2"/>
                  </a:lnTo>
                  <a:lnTo>
                    <a:pt x="612" y="4"/>
                  </a:lnTo>
                  <a:lnTo>
                    <a:pt x="577" y="11"/>
                  </a:lnTo>
                  <a:lnTo>
                    <a:pt x="536" y="21"/>
                  </a:lnTo>
                  <a:lnTo>
                    <a:pt x="491" y="36"/>
                  </a:lnTo>
                  <a:lnTo>
                    <a:pt x="441" y="57"/>
                  </a:lnTo>
                  <a:lnTo>
                    <a:pt x="390" y="84"/>
                  </a:lnTo>
                  <a:lnTo>
                    <a:pt x="338" y="120"/>
                  </a:lnTo>
                  <a:lnTo>
                    <a:pt x="287" y="164"/>
                  </a:lnTo>
                  <a:lnTo>
                    <a:pt x="239" y="218"/>
                  </a:lnTo>
                  <a:lnTo>
                    <a:pt x="195" y="284"/>
                  </a:lnTo>
                  <a:lnTo>
                    <a:pt x="155" y="361"/>
                  </a:lnTo>
                  <a:lnTo>
                    <a:pt x="124" y="450"/>
                  </a:lnTo>
                  <a:lnTo>
                    <a:pt x="100" y="554"/>
                  </a:lnTo>
                  <a:lnTo>
                    <a:pt x="87" y="672"/>
                  </a:lnTo>
                  <a:lnTo>
                    <a:pt x="87" y="677"/>
                  </a:lnTo>
                  <a:lnTo>
                    <a:pt x="87" y="693"/>
                  </a:lnTo>
                  <a:lnTo>
                    <a:pt x="89" y="718"/>
                  </a:lnTo>
                  <a:lnTo>
                    <a:pt x="95" y="752"/>
                  </a:lnTo>
                  <a:lnTo>
                    <a:pt x="103" y="793"/>
                  </a:lnTo>
                  <a:lnTo>
                    <a:pt x="118" y="841"/>
                  </a:lnTo>
                  <a:lnTo>
                    <a:pt x="137" y="894"/>
                  </a:lnTo>
                  <a:lnTo>
                    <a:pt x="164" y="951"/>
                  </a:lnTo>
                  <a:lnTo>
                    <a:pt x="199" y="1013"/>
                  </a:lnTo>
                  <a:lnTo>
                    <a:pt x="243" y="1077"/>
                  </a:lnTo>
                  <a:lnTo>
                    <a:pt x="297" y="1143"/>
                  </a:lnTo>
                  <a:lnTo>
                    <a:pt x="361" y="1210"/>
                  </a:lnTo>
                  <a:lnTo>
                    <a:pt x="440" y="1277"/>
                  </a:lnTo>
                  <a:lnTo>
                    <a:pt x="530" y="1344"/>
                  </a:lnTo>
                  <a:lnTo>
                    <a:pt x="635" y="1407"/>
                  </a:lnTo>
                  <a:lnTo>
                    <a:pt x="756" y="1468"/>
                  </a:lnTo>
                  <a:lnTo>
                    <a:pt x="748" y="1467"/>
                  </a:lnTo>
                  <a:lnTo>
                    <a:pt x="726" y="1460"/>
                  </a:lnTo>
                  <a:lnTo>
                    <a:pt x="690" y="1450"/>
                  </a:lnTo>
                  <a:lnTo>
                    <a:pt x="645" y="1434"/>
                  </a:lnTo>
                  <a:lnTo>
                    <a:pt x="590" y="1412"/>
                  </a:lnTo>
                  <a:lnTo>
                    <a:pt x="528" y="1384"/>
                  </a:lnTo>
                  <a:lnTo>
                    <a:pt x="463" y="1349"/>
                  </a:lnTo>
                  <a:lnTo>
                    <a:pt x="394" y="1307"/>
                  </a:lnTo>
                  <a:lnTo>
                    <a:pt x="326" y="1256"/>
                  </a:lnTo>
                  <a:lnTo>
                    <a:pt x="258" y="1195"/>
                  </a:lnTo>
                  <a:lnTo>
                    <a:pt x="195" y="1127"/>
                  </a:lnTo>
                  <a:lnTo>
                    <a:pt x="136" y="1049"/>
                  </a:lnTo>
                  <a:lnTo>
                    <a:pt x="87" y="959"/>
                  </a:lnTo>
                  <a:lnTo>
                    <a:pt x="45" y="858"/>
                  </a:lnTo>
                  <a:lnTo>
                    <a:pt x="15" y="747"/>
                  </a:lnTo>
                  <a:lnTo>
                    <a:pt x="0" y="622"/>
                  </a:lnTo>
                  <a:lnTo>
                    <a:pt x="0" y="616"/>
                  </a:lnTo>
                  <a:lnTo>
                    <a:pt x="1" y="596"/>
                  </a:lnTo>
                  <a:lnTo>
                    <a:pt x="6" y="567"/>
                  </a:lnTo>
                  <a:lnTo>
                    <a:pt x="12" y="529"/>
                  </a:lnTo>
                  <a:lnTo>
                    <a:pt x="23" y="483"/>
                  </a:lnTo>
                  <a:lnTo>
                    <a:pt x="40" y="432"/>
                  </a:lnTo>
                  <a:lnTo>
                    <a:pt x="60" y="377"/>
                  </a:lnTo>
                  <a:lnTo>
                    <a:pt x="89" y="320"/>
                  </a:lnTo>
                  <a:lnTo>
                    <a:pt x="125" y="264"/>
                  </a:lnTo>
                  <a:lnTo>
                    <a:pt x="169" y="208"/>
                  </a:lnTo>
                  <a:lnTo>
                    <a:pt x="223" y="155"/>
                  </a:lnTo>
                  <a:lnTo>
                    <a:pt x="286" y="108"/>
                  </a:lnTo>
                  <a:lnTo>
                    <a:pt x="361" y="67"/>
                  </a:lnTo>
                  <a:lnTo>
                    <a:pt x="448" y="34"/>
                  </a:lnTo>
                  <a:lnTo>
                    <a:pt x="547" y="11"/>
                  </a:lnTo>
                  <a:lnTo>
                    <a:pt x="661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264" y="750"/>
              <a:ext cx="452" cy="477"/>
            </a:xfrm>
            <a:custGeom>
              <a:avLst/>
              <a:gdLst>
                <a:gd name="T0" fmla="*/ 0 w 452"/>
                <a:gd name="T1" fmla="*/ 5 h 477"/>
                <a:gd name="T2" fmla="*/ 4 w 452"/>
                <a:gd name="T3" fmla="*/ 6 h 477"/>
                <a:gd name="T4" fmla="*/ 17 w 452"/>
                <a:gd name="T5" fmla="*/ 10 h 477"/>
                <a:gd name="T6" fmla="*/ 36 w 452"/>
                <a:gd name="T7" fmla="*/ 17 h 477"/>
                <a:gd name="T8" fmla="*/ 61 w 452"/>
                <a:gd name="T9" fmla="*/ 26 h 477"/>
                <a:gd name="T10" fmla="*/ 91 w 452"/>
                <a:gd name="T11" fmla="*/ 39 h 477"/>
                <a:gd name="T12" fmla="*/ 125 w 452"/>
                <a:gd name="T13" fmla="*/ 56 h 477"/>
                <a:gd name="T14" fmla="*/ 161 w 452"/>
                <a:gd name="T15" fmla="*/ 77 h 477"/>
                <a:gd name="T16" fmla="*/ 199 w 452"/>
                <a:gd name="T17" fmla="*/ 101 h 477"/>
                <a:gd name="T18" fmla="*/ 239 w 452"/>
                <a:gd name="T19" fmla="*/ 131 h 477"/>
                <a:gd name="T20" fmla="*/ 278 w 452"/>
                <a:gd name="T21" fmla="*/ 164 h 477"/>
                <a:gd name="T22" fmla="*/ 316 w 452"/>
                <a:gd name="T23" fmla="*/ 203 h 477"/>
                <a:gd name="T24" fmla="*/ 352 w 452"/>
                <a:gd name="T25" fmla="*/ 246 h 477"/>
                <a:gd name="T26" fmla="*/ 385 w 452"/>
                <a:gd name="T27" fmla="*/ 295 h 477"/>
                <a:gd name="T28" fmla="*/ 412 w 452"/>
                <a:gd name="T29" fmla="*/ 350 h 477"/>
                <a:gd name="T30" fmla="*/ 436 w 452"/>
                <a:gd name="T31" fmla="*/ 410 h 477"/>
                <a:gd name="T32" fmla="*/ 452 w 452"/>
                <a:gd name="T33" fmla="*/ 477 h 477"/>
                <a:gd name="T34" fmla="*/ 452 w 452"/>
                <a:gd name="T35" fmla="*/ 465 h 477"/>
                <a:gd name="T36" fmla="*/ 450 w 452"/>
                <a:gd name="T37" fmla="*/ 431 h 477"/>
                <a:gd name="T38" fmla="*/ 443 w 452"/>
                <a:gd name="T39" fmla="*/ 380 h 477"/>
                <a:gd name="T40" fmla="*/ 429 w 452"/>
                <a:gd name="T41" fmla="*/ 319 h 477"/>
                <a:gd name="T42" fmla="*/ 408 w 452"/>
                <a:gd name="T43" fmla="*/ 249 h 477"/>
                <a:gd name="T44" fmla="*/ 375 w 452"/>
                <a:gd name="T45" fmla="*/ 177 h 477"/>
                <a:gd name="T46" fmla="*/ 330 w 452"/>
                <a:gd name="T47" fmla="*/ 109 h 477"/>
                <a:gd name="T48" fmla="*/ 270 w 452"/>
                <a:gd name="T49" fmla="*/ 47 h 477"/>
                <a:gd name="T50" fmla="*/ 268 w 452"/>
                <a:gd name="T51" fmla="*/ 46 h 477"/>
                <a:gd name="T52" fmla="*/ 263 w 452"/>
                <a:gd name="T53" fmla="*/ 44 h 477"/>
                <a:gd name="T54" fmla="*/ 253 w 452"/>
                <a:gd name="T55" fmla="*/ 40 h 477"/>
                <a:gd name="T56" fmla="*/ 242 w 452"/>
                <a:gd name="T57" fmla="*/ 36 h 477"/>
                <a:gd name="T58" fmla="*/ 228 w 452"/>
                <a:gd name="T59" fmla="*/ 33 h 477"/>
                <a:gd name="T60" fmla="*/ 212 w 452"/>
                <a:gd name="T61" fmla="*/ 27 h 477"/>
                <a:gd name="T62" fmla="*/ 194 w 452"/>
                <a:gd name="T63" fmla="*/ 22 h 477"/>
                <a:gd name="T64" fmla="*/ 175 w 452"/>
                <a:gd name="T65" fmla="*/ 17 h 477"/>
                <a:gd name="T66" fmla="*/ 153 w 452"/>
                <a:gd name="T67" fmla="*/ 12 h 477"/>
                <a:gd name="T68" fmla="*/ 131 w 452"/>
                <a:gd name="T69" fmla="*/ 8 h 477"/>
                <a:gd name="T70" fmla="*/ 109 w 452"/>
                <a:gd name="T71" fmla="*/ 4 h 477"/>
                <a:gd name="T72" fmla="*/ 87 w 452"/>
                <a:gd name="T73" fmla="*/ 1 h 477"/>
                <a:gd name="T74" fmla="*/ 63 w 452"/>
                <a:gd name="T75" fmla="*/ 0 h 477"/>
                <a:gd name="T76" fmla="*/ 41 w 452"/>
                <a:gd name="T77" fmla="*/ 0 h 477"/>
                <a:gd name="T78" fmla="*/ 21 w 452"/>
                <a:gd name="T79" fmla="*/ 1 h 477"/>
                <a:gd name="T80" fmla="*/ 0 w 452"/>
                <a:gd name="T81" fmla="*/ 5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2" h="477">
                  <a:moveTo>
                    <a:pt x="0" y="5"/>
                  </a:moveTo>
                  <a:lnTo>
                    <a:pt x="4" y="6"/>
                  </a:lnTo>
                  <a:lnTo>
                    <a:pt x="17" y="10"/>
                  </a:lnTo>
                  <a:lnTo>
                    <a:pt x="36" y="17"/>
                  </a:lnTo>
                  <a:lnTo>
                    <a:pt x="61" y="26"/>
                  </a:lnTo>
                  <a:lnTo>
                    <a:pt x="91" y="39"/>
                  </a:lnTo>
                  <a:lnTo>
                    <a:pt x="125" y="56"/>
                  </a:lnTo>
                  <a:lnTo>
                    <a:pt x="161" y="77"/>
                  </a:lnTo>
                  <a:lnTo>
                    <a:pt x="199" y="101"/>
                  </a:lnTo>
                  <a:lnTo>
                    <a:pt x="239" y="131"/>
                  </a:lnTo>
                  <a:lnTo>
                    <a:pt x="278" y="164"/>
                  </a:lnTo>
                  <a:lnTo>
                    <a:pt x="316" y="203"/>
                  </a:lnTo>
                  <a:lnTo>
                    <a:pt x="352" y="246"/>
                  </a:lnTo>
                  <a:lnTo>
                    <a:pt x="385" y="295"/>
                  </a:lnTo>
                  <a:lnTo>
                    <a:pt x="412" y="350"/>
                  </a:lnTo>
                  <a:lnTo>
                    <a:pt x="436" y="410"/>
                  </a:lnTo>
                  <a:lnTo>
                    <a:pt x="452" y="477"/>
                  </a:lnTo>
                  <a:lnTo>
                    <a:pt x="452" y="465"/>
                  </a:lnTo>
                  <a:lnTo>
                    <a:pt x="450" y="431"/>
                  </a:lnTo>
                  <a:lnTo>
                    <a:pt x="443" y="380"/>
                  </a:lnTo>
                  <a:lnTo>
                    <a:pt x="429" y="319"/>
                  </a:lnTo>
                  <a:lnTo>
                    <a:pt x="408" y="249"/>
                  </a:lnTo>
                  <a:lnTo>
                    <a:pt x="375" y="177"/>
                  </a:lnTo>
                  <a:lnTo>
                    <a:pt x="330" y="109"/>
                  </a:lnTo>
                  <a:lnTo>
                    <a:pt x="270" y="47"/>
                  </a:lnTo>
                  <a:lnTo>
                    <a:pt x="268" y="46"/>
                  </a:lnTo>
                  <a:lnTo>
                    <a:pt x="263" y="44"/>
                  </a:lnTo>
                  <a:lnTo>
                    <a:pt x="253" y="40"/>
                  </a:lnTo>
                  <a:lnTo>
                    <a:pt x="242" y="36"/>
                  </a:lnTo>
                  <a:lnTo>
                    <a:pt x="228" y="33"/>
                  </a:lnTo>
                  <a:lnTo>
                    <a:pt x="212" y="27"/>
                  </a:lnTo>
                  <a:lnTo>
                    <a:pt x="194" y="22"/>
                  </a:lnTo>
                  <a:lnTo>
                    <a:pt x="175" y="17"/>
                  </a:lnTo>
                  <a:lnTo>
                    <a:pt x="153" y="12"/>
                  </a:lnTo>
                  <a:lnTo>
                    <a:pt x="131" y="8"/>
                  </a:lnTo>
                  <a:lnTo>
                    <a:pt x="109" y="4"/>
                  </a:lnTo>
                  <a:lnTo>
                    <a:pt x="87" y="1"/>
                  </a:lnTo>
                  <a:lnTo>
                    <a:pt x="63" y="0"/>
                  </a:lnTo>
                  <a:lnTo>
                    <a:pt x="41" y="0"/>
                  </a:lnTo>
                  <a:lnTo>
                    <a:pt x="21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982" y="811"/>
              <a:ext cx="1042" cy="208"/>
            </a:xfrm>
            <a:custGeom>
              <a:avLst/>
              <a:gdLst>
                <a:gd name="T0" fmla="*/ 271 w 1042"/>
                <a:gd name="T1" fmla="*/ 2 h 208"/>
                <a:gd name="T2" fmla="*/ 290 w 1042"/>
                <a:gd name="T3" fmla="*/ 21 h 208"/>
                <a:gd name="T4" fmla="*/ 320 w 1042"/>
                <a:gd name="T5" fmla="*/ 41 h 208"/>
                <a:gd name="T6" fmla="*/ 326 w 1042"/>
                <a:gd name="T7" fmla="*/ 41 h 208"/>
                <a:gd name="T8" fmla="*/ 302 w 1042"/>
                <a:gd name="T9" fmla="*/ 37 h 208"/>
                <a:gd name="T10" fmla="*/ 256 w 1042"/>
                <a:gd name="T11" fmla="*/ 40 h 208"/>
                <a:gd name="T12" fmla="*/ 184 w 1042"/>
                <a:gd name="T13" fmla="*/ 58 h 208"/>
                <a:gd name="T14" fmla="*/ 84 w 1042"/>
                <a:gd name="T15" fmla="*/ 103 h 208"/>
                <a:gd name="T16" fmla="*/ 3 w 1042"/>
                <a:gd name="T17" fmla="*/ 149 h 208"/>
                <a:gd name="T18" fmla="*/ 41 w 1042"/>
                <a:gd name="T19" fmla="*/ 132 h 208"/>
                <a:gd name="T20" fmla="*/ 117 w 1042"/>
                <a:gd name="T21" fmla="*/ 104 h 208"/>
                <a:gd name="T22" fmla="*/ 217 w 1042"/>
                <a:gd name="T23" fmla="*/ 79 h 208"/>
                <a:gd name="T24" fmla="*/ 333 w 1042"/>
                <a:gd name="T25" fmla="*/ 67 h 208"/>
                <a:gd name="T26" fmla="*/ 451 w 1042"/>
                <a:gd name="T27" fmla="*/ 83 h 208"/>
                <a:gd name="T28" fmla="*/ 408 w 1042"/>
                <a:gd name="T29" fmla="*/ 105 h 208"/>
                <a:gd name="T30" fmla="*/ 327 w 1042"/>
                <a:gd name="T31" fmla="*/ 160 h 208"/>
                <a:gd name="T32" fmla="*/ 287 w 1042"/>
                <a:gd name="T33" fmla="*/ 206 h 208"/>
                <a:gd name="T34" fmla="*/ 311 w 1042"/>
                <a:gd name="T35" fmla="*/ 191 h 208"/>
                <a:gd name="T36" fmla="*/ 355 w 1042"/>
                <a:gd name="T37" fmla="*/ 164 h 208"/>
                <a:gd name="T38" fmla="*/ 411 w 1042"/>
                <a:gd name="T39" fmla="*/ 134 h 208"/>
                <a:gd name="T40" fmla="*/ 471 w 1042"/>
                <a:gd name="T41" fmla="*/ 111 h 208"/>
                <a:gd name="T42" fmla="*/ 529 w 1042"/>
                <a:gd name="T43" fmla="*/ 100 h 208"/>
                <a:gd name="T44" fmla="*/ 594 w 1042"/>
                <a:gd name="T45" fmla="*/ 105 h 208"/>
                <a:gd name="T46" fmla="*/ 602 w 1042"/>
                <a:gd name="T47" fmla="*/ 113 h 208"/>
                <a:gd name="T48" fmla="*/ 573 w 1042"/>
                <a:gd name="T49" fmla="*/ 191 h 208"/>
                <a:gd name="T50" fmla="*/ 588 w 1042"/>
                <a:gd name="T51" fmla="*/ 167 h 208"/>
                <a:gd name="T52" fmla="*/ 625 w 1042"/>
                <a:gd name="T53" fmla="*/ 128 h 208"/>
                <a:gd name="T54" fmla="*/ 664 w 1042"/>
                <a:gd name="T55" fmla="*/ 116 h 208"/>
                <a:gd name="T56" fmla="*/ 700 w 1042"/>
                <a:gd name="T57" fmla="*/ 112 h 208"/>
                <a:gd name="T58" fmla="*/ 720 w 1042"/>
                <a:gd name="T59" fmla="*/ 108 h 208"/>
                <a:gd name="T60" fmla="*/ 797 w 1042"/>
                <a:gd name="T61" fmla="*/ 133 h 208"/>
                <a:gd name="T62" fmla="*/ 798 w 1042"/>
                <a:gd name="T63" fmla="*/ 91 h 208"/>
                <a:gd name="T64" fmla="*/ 838 w 1042"/>
                <a:gd name="T65" fmla="*/ 92 h 208"/>
                <a:gd name="T66" fmla="*/ 899 w 1042"/>
                <a:gd name="T67" fmla="*/ 99 h 208"/>
                <a:gd name="T68" fmla="*/ 963 w 1042"/>
                <a:gd name="T69" fmla="*/ 111 h 208"/>
                <a:gd name="T70" fmla="*/ 1018 w 1042"/>
                <a:gd name="T71" fmla="*/ 130 h 208"/>
                <a:gd name="T72" fmla="*/ 1040 w 1042"/>
                <a:gd name="T73" fmla="*/ 147 h 208"/>
                <a:gd name="T74" fmla="*/ 1020 w 1042"/>
                <a:gd name="T75" fmla="*/ 111 h 208"/>
                <a:gd name="T76" fmla="*/ 984 w 1042"/>
                <a:gd name="T77" fmla="*/ 67 h 208"/>
                <a:gd name="T78" fmla="*/ 959 w 1042"/>
                <a:gd name="T79" fmla="*/ 46 h 208"/>
                <a:gd name="T80" fmla="*/ 974 w 1042"/>
                <a:gd name="T81" fmla="*/ 32 h 208"/>
                <a:gd name="T82" fmla="*/ 989 w 1042"/>
                <a:gd name="T83" fmla="*/ 25 h 208"/>
                <a:gd name="T84" fmla="*/ 977 w 1042"/>
                <a:gd name="T85" fmla="*/ 28 h 208"/>
                <a:gd name="T86" fmla="*/ 943 w 1042"/>
                <a:gd name="T87" fmla="*/ 33 h 208"/>
                <a:gd name="T88" fmla="*/ 886 w 1042"/>
                <a:gd name="T89" fmla="*/ 40 h 208"/>
                <a:gd name="T90" fmla="*/ 809 w 1042"/>
                <a:gd name="T91" fmla="*/ 46 h 208"/>
                <a:gd name="T92" fmla="*/ 713 w 1042"/>
                <a:gd name="T93" fmla="*/ 50 h 208"/>
                <a:gd name="T94" fmla="*/ 662 w 1042"/>
                <a:gd name="T95" fmla="*/ 52 h 208"/>
                <a:gd name="T96" fmla="*/ 591 w 1042"/>
                <a:gd name="T97" fmla="*/ 52 h 208"/>
                <a:gd name="T98" fmla="*/ 477 w 1042"/>
                <a:gd name="T99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2" h="208">
                  <a:moveTo>
                    <a:pt x="477" y="42"/>
                  </a:moveTo>
                  <a:lnTo>
                    <a:pt x="269" y="0"/>
                  </a:lnTo>
                  <a:lnTo>
                    <a:pt x="271" y="2"/>
                  </a:lnTo>
                  <a:lnTo>
                    <a:pt x="275" y="7"/>
                  </a:lnTo>
                  <a:lnTo>
                    <a:pt x="282" y="13"/>
                  </a:lnTo>
                  <a:lnTo>
                    <a:pt x="290" y="21"/>
                  </a:lnTo>
                  <a:lnTo>
                    <a:pt x="300" y="29"/>
                  </a:lnTo>
                  <a:lnTo>
                    <a:pt x="309" y="36"/>
                  </a:lnTo>
                  <a:lnTo>
                    <a:pt x="320" y="41"/>
                  </a:lnTo>
                  <a:lnTo>
                    <a:pt x="330" y="42"/>
                  </a:lnTo>
                  <a:lnTo>
                    <a:pt x="328" y="42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2" y="38"/>
                  </a:lnTo>
                  <a:lnTo>
                    <a:pt x="302" y="37"/>
                  </a:lnTo>
                  <a:lnTo>
                    <a:pt x="290" y="37"/>
                  </a:lnTo>
                  <a:lnTo>
                    <a:pt x="275" y="38"/>
                  </a:lnTo>
                  <a:lnTo>
                    <a:pt x="256" y="40"/>
                  </a:lnTo>
                  <a:lnTo>
                    <a:pt x="235" y="44"/>
                  </a:lnTo>
                  <a:lnTo>
                    <a:pt x="212" y="50"/>
                  </a:lnTo>
                  <a:lnTo>
                    <a:pt x="184" y="58"/>
                  </a:lnTo>
                  <a:lnTo>
                    <a:pt x="154" y="70"/>
                  </a:lnTo>
                  <a:lnTo>
                    <a:pt x="121" y="84"/>
                  </a:lnTo>
                  <a:lnTo>
                    <a:pt x="84" y="103"/>
                  </a:lnTo>
                  <a:lnTo>
                    <a:pt x="44" y="124"/>
                  </a:lnTo>
                  <a:lnTo>
                    <a:pt x="0" y="150"/>
                  </a:lnTo>
                  <a:lnTo>
                    <a:pt x="3" y="149"/>
                  </a:lnTo>
                  <a:lnTo>
                    <a:pt x="11" y="145"/>
                  </a:lnTo>
                  <a:lnTo>
                    <a:pt x="23" y="139"/>
                  </a:lnTo>
                  <a:lnTo>
                    <a:pt x="41" y="132"/>
                  </a:lnTo>
                  <a:lnTo>
                    <a:pt x="63" y="122"/>
                  </a:lnTo>
                  <a:lnTo>
                    <a:pt x="88" y="113"/>
                  </a:lnTo>
                  <a:lnTo>
                    <a:pt x="117" y="104"/>
                  </a:lnTo>
                  <a:lnTo>
                    <a:pt x="147" y="95"/>
                  </a:lnTo>
                  <a:lnTo>
                    <a:pt x="181" y="86"/>
                  </a:lnTo>
                  <a:lnTo>
                    <a:pt x="217" y="79"/>
                  </a:lnTo>
                  <a:lnTo>
                    <a:pt x="254" y="73"/>
                  </a:lnTo>
                  <a:lnTo>
                    <a:pt x="293" y="69"/>
                  </a:lnTo>
                  <a:lnTo>
                    <a:pt x="333" y="67"/>
                  </a:lnTo>
                  <a:lnTo>
                    <a:pt x="372" y="70"/>
                  </a:lnTo>
                  <a:lnTo>
                    <a:pt x="411" y="74"/>
                  </a:lnTo>
                  <a:lnTo>
                    <a:pt x="451" y="83"/>
                  </a:lnTo>
                  <a:lnTo>
                    <a:pt x="445" y="86"/>
                  </a:lnTo>
                  <a:lnTo>
                    <a:pt x="430" y="94"/>
                  </a:lnTo>
                  <a:lnTo>
                    <a:pt x="408" y="105"/>
                  </a:lnTo>
                  <a:lnTo>
                    <a:pt x="382" y="120"/>
                  </a:lnTo>
                  <a:lnTo>
                    <a:pt x="353" y="139"/>
                  </a:lnTo>
                  <a:lnTo>
                    <a:pt x="327" y="160"/>
                  </a:lnTo>
                  <a:lnTo>
                    <a:pt x="304" y="183"/>
                  </a:lnTo>
                  <a:lnTo>
                    <a:pt x="286" y="208"/>
                  </a:lnTo>
                  <a:lnTo>
                    <a:pt x="287" y="206"/>
                  </a:lnTo>
                  <a:lnTo>
                    <a:pt x="293" y="202"/>
                  </a:lnTo>
                  <a:lnTo>
                    <a:pt x="300" y="197"/>
                  </a:lnTo>
                  <a:lnTo>
                    <a:pt x="311" y="191"/>
                  </a:lnTo>
                  <a:lnTo>
                    <a:pt x="323" y="183"/>
                  </a:lnTo>
                  <a:lnTo>
                    <a:pt x="338" y="174"/>
                  </a:lnTo>
                  <a:lnTo>
                    <a:pt x="355" y="164"/>
                  </a:lnTo>
                  <a:lnTo>
                    <a:pt x="372" y="154"/>
                  </a:lnTo>
                  <a:lnTo>
                    <a:pt x="390" y="143"/>
                  </a:lnTo>
                  <a:lnTo>
                    <a:pt x="411" y="134"/>
                  </a:lnTo>
                  <a:lnTo>
                    <a:pt x="430" y="125"/>
                  </a:lnTo>
                  <a:lnTo>
                    <a:pt x="451" y="117"/>
                  </a:lnTo>
                  <a:lnTo>
                    <a:pt x="471" y="111"/>
                  </a:lnTo>
                  <a:lnTo>
                    <a:pt x="492" y="105"/>
                  </a:lnTo>
                  <a:lnTo>
                    <a:pt x="511" y="101"/>
                  </a:lnTo>
                  <a:lnTo>
                    <a:pt x="529" y="100"/>
                  </a:lnTo>
                  <a:lnTo>
                    <a:pt x="559" y="101"/>
                  </a:lnTo>
                  <a:lnTo>
                    <a:pt x="581" y="103"/>
                  </a:lnTo>
                  <a:lnTo>
                    <a:pt x="594" y="105"/>
                  </a:lnTo>
                  <a:lnTo>
                    <a:pt x="601" y="108"/>
                  </a:lnTo>
                  <a:lnTo>
                    <a:pt x="602" y="111"/>
                  </a:lnTo>
                  <a:lnTo>
                    <a:pt x="602" y="113"/>
                  </a:lnTo>
                  <a:lnTo>
                    <a:pt x="601" y="115"/>
                  </a:lnTo>
                  <a:lnTo>
                    <a:pt x="599" y="116"/>
                  </a:lnTo>
                  <a:lnTo>
                    <a:pt x="573" y="191"/>
                  </a:lnTo>
                  <a:lnTo>
                    <a:pt x="574" y="188"/>
                  </a:lnTo>
                  <a:lnTo>
                    <a:pt x="580" y="179"/>
                  </a:lnTo>
                  <a:lnTo>
                    <a:pt x="588" y="167"/>
                  </a:lnTo>
                  <a:lnTo>
                    <a:pt x="599" y="153"/>
                  </a:lnTo>
                  <a:lnTo>
                    <a:pt x="612" y="139"/>
                  </a:lnTo>
                  <a:lnTo>
                    <a:pt x="625" y="128"/>
                  </a:lnTo>
                  <a:lnTo>
                    <a:pt x="638" y="118"/>
                  </a:lnTo>
                  <a:lnTo>
                    <a:pt x="651" y="116"/>
                  </a:lnTo>
                  <a:lnTo>
                    <a:pt x="664" y="116"/>
                  </a:lnTo>
                  <a:lnTo>
                    <a:pt x="678" y="115"/>
                  </a:lnTo>
                  <a:lnTo>
                    <a:pt x="689" y="113"/>
                  </a:lnTo>
                  <a:lnTo>
                    <a:pt x="700" y="112"/>
                  </a:lnTo>
                  <a:lnTo>
                    <a:pt x="708" y="111"/>
                  </a:lnTo>
                  <a:lnTo>
                    <a:pt x="716" y="109"/>
                  </a:lnTo>
                  <a:lnTo>
                    <a:pt x="720" y="108"/>
                  </a:lnTo>
                  <a:lnTo>
                    <a:pt x="722" y="108"/>
                  </a:lnTo>
                  <a:lnTo>
                    <a:pt x="781" y="158"/>
                  </a:lnTo>
                  <a:lnTo>
                    <a:pt x="797" y="133"/>
                  </a:lnTo>
                  <a:lnTo>
                    <a:pt x="789" y="91"/>
                  </a:lnTo>
                  <a:lnTo>
                    <a:pt x="792" y="91"/>
                  </a:lnTo>
                  <a:lnTo>
                    <a:pt x="798" y="91"/>
                  </a:lnTo>
                  <a:lnTo>
                    <a:pt x="808" y="91"/>
                  </a:lnTo>
                  <a:lnTo>
                    <a:pt x="822" y="92"/>
                  </a:lnTo>
                  <a:lnTo>
                    <a:pt x="838" y="92"/>
                  </a:lnTo>
                  <a:lnTo>
                    <a:pt x="858" y="94"/>
                  </a:lnTo>
                  <a:lnTo>
                    <a:pt x="878" y="96"/>
                  </a:lnTo>
                  <a:lnTo>
                    <a:pt x="899" y="99"/>
                  </a:lnTo>
                  <a:lnTo>
                    <a:pt x="921" y="101"/>
                  </a:lnTo>
                  <a:lnTo>
                    <a:pt x="943" y="105"/>
                  </a:lnTo>
                  <a:lnTo>
                    <a:pt x="963" y="111"/>
                  </a:lnTo>
                  <a:lnTo>
                    <a:pt x="984" y="116"/>
                  </a:lnTo>
                  <a:lnTo>
                    <a:pt x="1002" y="122"/>
                  </a:lnTo>
                  <a:lnTo>
                    <a:pt x="1018" y="130"/>
                  </a:lnTo>
                  <a:lnTo>
                    <a:pt x="1032" y="139"/>
                  </a:lnTo>
                  <a:lnTo>
                    <a:pt x="1042" y="150"/>
                  </a:lnTo>
                  <a:lnTo>
                    <a:pt x="1040" y="147"/>
                  </a:lnTo>
                  <a:lnTo>
                    <a:pt x="1036" y="138"/>
                  </a:lnTo>
                  <a:lnTo>
                    <a:pt x="1028" y="125"/>
                  </a:lnTo>
                  <a:lnTo>
                    <a:pt x="1020" y="111"/>
                  </a:lnTo>
                  <a:lnTo>
                    <a:pt x="1009" y="95"/>
                  </a:lnTo>
                  <a:lnTo>
                    <a:pt x="998" y="79"/>
                  </a:lnTo>
                  <a:lnTo>
                    <a:pt x="984" y="67"/>
                  </a:lnTo>
                  <a:lnTo>
                    <a:pt x="972" y="58"/>
                  </a:lnTo>
                  <a:lnTo>
                    <a:pt x="962" y="52"/>
                  </a:lnTo>
                  <a:lnTo>
                    <a:pt x="959" y="46"/>
                  </a:lnTo>
                  <a:lnTo>
                    <a:pt x="962" y="41"/>
                  </a:lnTo>
                  <a:lnTo>
                    <a:pt x="967" y="36"/>
                  </a:lnTo>
                  <a:lnTo>
                    <a:pt x="974" y="32"/>
                  </a:lnTo>
                  <a:lnTo>
                    <a:pt x="981" y="28"/>
                  </a:lnTo>
                  <a:lnTo>
                    <a:pt x="987" y="27"/>
                  </a:lnTo>
                  <a:lnTo>
                    <a:pt x="989" y="25"/>
                  </a:lnTo>
                  <a:lnTo>
                    <a:pt x="988" y="25"/>
                  </a:lnTo>
                  <a:lnTo>
                    <a:pt x="984" y="27"/>
                  </a:lnTo>
                  <a:lnTo>
                    <a:pt x="977" y="28"/>
                  </a:lnTo>
                  <a:lnTo>
                    <a:pt x="969" y="29"/>
                  </a:lnTo>
                  <a:lnTo>
                    <a:pt x="956" y="31"/>
                  </a:lnTo>
                  <a:lnTo>
                    <a:pt x="943" y="33"/>
                  </a:lnTo>
                  <a:lnTo>
                    <a:pt x="926" y="36"/>
                  </a:lnTo>
                  <a:lnTo>
                    <a:pt x="908" y="37"/>
                  </a:lnTo>
                  <a:lnTo>
                    <a:pt x="886" y="40"/>
                  </a:lnTo>
                  <a:lnTo>
                    <a:pt x="863" y="42"/>
                  </a:lnTo>
                  <a:lnTo>
                    <a:pt x="837" y="45"/>
                  </a:lnTo>
                  <a:lnTo>
                    <a:pt x="809" y="46"/>
                  </a:lnTo>
                  <a:lnTo>
                    <a:pt x="779" y="48"/>
                  </a:lnTo>
                  <a:lnTo>
                    <a:pt x="748" y="49"/>
                  </a:lnTo>
                  <a:lnTo>
                    <a:pt x="713" y="50"/>
                  </a:lnTo>
                  <a:lnTo>
                    <a:pt x="678" y="50"/>
                  </a:lnTo>
                  <a:lnTo>
                    <a:pt x="673" y="50"/>
                  </a:lnTo>
                  <a:lnTo>
                    <a:pt x="662" y="52"/>
                  </a:lnTo>
                  <a:lnTo>
                    <a:pt x="645" y="52"/>
                  </a:lnTo>
                  <a:lnTo>
                    <a:pt x="620" y="52"/>
                  </a:lnTo>
                  <a:lnTo>
                    <a:pt x="591" y="52"/>
                  </a:lnTo>
                  <a:lnTo>
                    <a:pt x="557" y="50"/>
                  </a:lnTo>
                  <a:lnTo>
                    <a:pt x="518" y="48"/>
                  </a:lnTo>
                  <a:lnTo>
                    <a:pt x="477" y="42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713" y="1002"/>
              <a:ext cx="555" cy="1285"/>
            </a:xfrm>
            <a:custGeom>
              <a:avLst/>
              <a:gdLst>
                <a:gd name="T0" fmla="*/ 233 w 555"/>
                <a:gd name="T1" fmla="*/ 0 h 1285"/>
                <a:gd name="T2" fmla="*/ 228 w 555"/>
                <a:gd name="T3" fmla="*/ 6 h 1285"/>
                <a:gd name="T4" fmla="*/ 215 w 555"/>
                <a:gd name="T5" fmla="*/ 27 h 1285"/>
                <a:gd name="T6" fmla="*/ 195 w 555"/>
                <a:gd name="T7" fmla="*/ 61 h 1285"/>
                <a:gd name="T8" fmla="*/ 173 w 555"/>
                <a:gd name="T9" fmla="*/ 106 h 1285"/>
                <a:gd name="T10" fmla="*/ 148 w 555"/>
                <a:gd name="T11" fmla="*/ 162 h 1285"/>
                <a:gd name="T12" fmla="*/ 125 w 555"/>
                <a:gd name="T13" fmla="*/ 228 h 1285"/>
                <a:gd name="T14" fmla="*/ 105 w 555"/>
                <a:gd name="T15" fmla="*/ 301 h 1285"/>
                <a:gd name="T16" fmla="*/ 92 w 555"/>
                <a:gd name="T17" fmla="*/ 384 h 1285"/>
                <a:gd name="T18" fmla="*/ 85 w 555"/>
                <a:gd name="T19" fmla="*/ 473 h 1285"/>
                <a:gd name="T20" fmla="*/ 90 w 555"/>
                <a:gd name="T21" fmla="*/ 569 h 1285"/>
                <a:gd name="T22" fmla="*/ 108 w 555"/>
                <a:gd name="T23" fmla="*/ 669 h 1285"/>
                <a:gd name="T24" fmla="*/ 141 w 555"/>
                <a:gd name="T25" fmla="*/ 772 h 1285"/>
                <a:gd name="T26" fmla="*/ 193 w 555"/>
                <a:gd name="T27" fmla="*/ 880 h 1285"/>
                <a:gd name="T28" fmla="*/ 264 w 555"/>
                <a:gd name="T29" fmla="*/ 989 h 1285"/>
                <a:gd name="T30" fmla="*/ 358 w 555"/>
                <a:gd name="T31" fmla="*/ 1100 h 1285"/>
                <a:gd name="T32" fmla="*/ 477 w 555"/>
                <a:gd name="T33" fmla="*/ 1211 h 1285"/>
                <a:gd name="T34" fmla="*/ 555 w 555"/>
                <a:gd name="T35" fmla="*/ 1285 h 1285"/>
                <a:gd name="T36" fmla="*/ 551 w 555"/>
                <a:gd name="T37" fmla="*/ 1284 h 1285"/>
                <a:gd name="T38" fmla="*/ 537 w 555"/>
                <a:gd name="T39" fmla="*/ 1277 h 1285"/>
                <a:gd name="T40" fmla="*/ 516 w 555"/>
                <a:gd name="T41" fmla="*/ 1268 h 1285"/>
                <a:gd name="T42" fmla="*/ 489 w 555"/>
                <a:gd name="T43" fmla="*/ 1255 h 1285"/>
                <a:gd name="T44" fmla="*/ 456 w 555"/>
                <a:gd name="T45" fmla="*/ 1239 h 1285"/>
                <a:gd name="T46" fmla="*/ 419 w 555"/>
                <a:gd name="T47" fmla="*/ 1221 h 1285"/>
                <a:gd name="T48" fmla="*/ 379 w 555"/>
                <a:gd name="T49" fmla="*/ 1199 h 1285"/>
                <a:gd name="T50" fmla="*/ 335 w 555"/>
                <a:gd name="T51" fmla="*/ 1174 h 1285"/>
                <a:gd name="T52" fmla="*/ 291 w 555"/>
                <a:gd name="T53" fmla="*/ 1146 h 1285"/>
                <a:gd name="T54" fmla="*/ 246 w 555"/>
                <a:gd name="T55" fmla="*/ 1116 h 1285"/>
                <a:gd name="T56" fmla="*/ 202 w 555"/>
                <a:gd name="T57" fmla="*/ 1085 h 1285"/>
                <a:gd name="T58" fmla="*/ 159 w 555"/>
                <a:gd name="T59" fmla="*/ 1051 h 1285"/>
                <a:gd name="T60" fmla="*/ 119 w 555"/>
                <a:gd name="T61" fmla="*/ 1014 h 1285"/>
                <a:gd name="T62" fmla="*/ 82 w 555"/>
                <a:gd name="T63" fmla="*/ 976 h 1285"/>
                <a:gd name="T64" fmla="*/ 51 w 555"/>
                <a:gd name="T65" fmla="*/ 936 h 1285"/>
                <a:gd name="T66" fmla="*/ 24 w 555"/>
                <a:gd name="T67" fmla="*/ 894 h 1285"/>
                <a:gd name="T68" fmla="*/ 27 w 555"/>
                <a:gd name="T69" fmla="*/ 896 h 1285"/>
                <a:gd name="T70" fmla="*/ 34 w 555"/>
                <a:gd name="T71" fmla="*/ 897 h 1285"/>
                <a:gd name="T72" fmla="*/ 45 w 555"/>
                <a:gd name="T73" fmla="*/ 900 h 1285"/>
                <a:gd name="T74" fmla="*/ 56 w 555"/>
                <a:gd name="T75" fmla="*/ 902 h 1285"/>
                <a:gd name="T76" fmla="*/ 68 w 555"/>
                <a:gd name="T77" fmla="*/ 901 h 1285"/>
                <a:gd name="T78" fmla="*/ 81 w 555"/>
                <a:gd name="T79" fmla="*/ 898 h 1285"/>
                <a:gd name="T80" fmla="*/ 89 w 555"/>
                <a:gd name="T81" fmla="*/ 890 h 1285"/>
                <a:gd name="T82" fmla="*/ 94 w 555"/>
                <a:gd name="T83" fmla="*/ 879 h 1285"/>
                <a:gd name="T84" fmla="*/ 92 w 555"/>
                <a:gd name="T85" fmla="*/ 873 h 1285"/>
                <a:gd name="T86" fmla="*/ 84 w 555"/>
                <a:gd name="T87" fmla="*/ 856 h 1285"/>
                <a:gd name="T88" fmla="*/ 71 w 555"/>
                <a:gd name="T89" fmla="*/ 830 h 1285"/>
                <a:gd name="T90" fmla="*/ 56 w 555"/>
                <a:gd name="T91" fmla="*/ 795 h 1285"/>
                <a:gd name="T92" fmla="*/ 41 w 555"/>
                <a:gd name="T93" fmla="*/ 751 h 1285"/>
                <a:gd name="T94" fmla="*/ 26 w 555"/>
                <a:gd name="T95" fmla="*/ 700 h 1285"/>
                <a:gd name="T96" fmla="*/ 13 w 555"/>
                <a:gd name="T97" fmla="*/ 644 h 1285"/>
                <a:gd name="T98" fmla="*/ 4 w 555"/>
                <a:gd name="T99" fmla="*/ 582 h 1285"/>
                <a:gd name="T100" fmla="*/ 0 w 555"/>
                <a:gd name="T101" fmla="*/ 515 h 1285"/>
                <a:gd name="T102" fmla="*/ 2 w 555"/>
                <a:gd name="T103" fmla="*/ 444 h 1285"/>
                <a:gd name="T104" fmla="*/ 12 w 555"/>
                <a:gd name="T105" fmla="*/ 372 h 1285"/>
                <a:gd name="T106" fmla="*/ 31 w 555"/>
                <a:gd name="T107" fmla="*/ 297 h 1285"/>
                <a:gd name="T108" fmla="*/ 63 w 555"/>
                <a:gd name="T109" fmla="*/ 223 h 1285"/>
                <a:gd name="T110" fmla="*/ 105 w 555"/>
                <a:gd name="T111" fmla="*/ 147 h 1285"/>
                <a:gd name="T112" fmla="*/ 162 w 555"/>
                <a:gd name="T113" fmla="*/ 72 h 1285"/>
                <a:gd name="T114" fmla="*/ 233 w 555"/>
                <a:gd name="T115" fmla="*/ 0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285">
                  <a:moveTo>
                    <a:pt x="233" y="0"/>
                  </a:moveTo>
                  <a:lnTo>
                    <a:pt x="228" y="6"/>
                  </a:lnTo>
                  <a:lnTo>
                    <a:pt x="215" y="27"/>
                  </a:lnTo>
                  <a:lnTo>
                    <a:pt x="195" y="61"/>
                  </a:lnTo>
                  <a:lnTo>
                    <a:pt x="173" y="106"/>
                  </a:lnTo>
                  <a:lnTo>
                    <a:pt x="148" y="162"/>
                  </a:lnTo>
                  <a:lnTo>
                    <a:pt x="125" y="228"/>
                  </a:lnTo>
                  <a:lnTo>
                    <a:pt x="105" y="301"/>
                  </a:lnTo>
                  <a:lnTo>
                    <a:pt x="92" y="384"/>
                  </a:lnTo>
                  <a:lnTo>
                    <a:pt x="85" y="473"/>
                  </a:lnTo>
                  <a:lnTo>
                    <a:pt x="90" y="569"/>
                  </a:lnTo>
                  <a:lnTo>
                    <a:pt x="108" y="669"/>
                  </a:lnTo>
                  <a:lnTo>
                    <a:pt x="141" y="772"/>
                  </a:lnTo>
                  <a:lnTo>
                    <a:pt x="193" y="880"/>
                  </a:lnTo>
                  <a:lnTo>
                    <a:pt x="264" y="989"/>
                  </a:lnTo>
                  <a:lnTo>
                    <a:pt x="358" y="1100"/>
                  </a:lnTo>
                  <a:lnTo>
                    <a:pt x="477" y="1211"/>
                  </a:lnTo>
                  <a:lnTo>
                    <a:pt x="555" y="1285"/>
                  </a:lnTo>
                  <a:lnTo>
                    <a:pt x="551" y="1284"/>
                  </a:lnTo>
                  <a:lnTo>
                    <a:pt x="537" y="1277"/>
                  </a:lnTo>
                  <a:lnTo>
                    <a:pt x="516" y="1268"/>
                  </a:lnTo>
                  <a:lnTo>
                    <a:pt x="489" y="1255"/>
                  </a:lnTo>
                  <a:lnTo>
                    <a:pt x="456" y="1239"/>
                  </a:lnTo>
                  <a:lnTo>
                    <a:pt x="419" y="1221"/>
                  </a:lnTo>
                  <a:lnTo>
                    <a:pt x="379" y="1199"/>
                  </a:lnTo>
                  <a:lnTo>
                    <a:pt x="335" y="1174"/>
                  </a:lnTo>
                  <a:lnTo>
                    <a:pt x="291" y="1146"/>
                  </a:lnTo>
                  <a:lnTo>
                    <a:pt x="246" y="1116"/>
                  </a:lnTo>
                  <a:lnTo>
                    <a:pt x="202" y="1085"/>
                  </a:lnTo>
                  <a:lnTo>
                    <a:pt x="159" y="1051"/>
                  </a:lnTo>
                  <a:lnTo>
                    <a:pt x="119" y="1014"/>
                  </a:lnTo>
                  <a:lnTo>
                    <a:pt x="82" y="976"/>
                  </a:lnTo>
                  <a:lnTo>
                    <a:pt x="51" y="936"/>
                  </a:lnTo>
                  <a:lnTo>
                    <a:pt x="24" y="894"/>
                  </a:lnTo>
                  <a:lnTo>
                    <a:pt x="27" y="896"/>
                  </a:lnTo>
                  <a:lnTo>
                    <a:pt x="34" y="897"/>
                  </a:lnTo>
                  <a:lnTo>
                    <a:pt x="45" y="900"/>
                  </a:lnTo>
                  <a:lnTo>
                    <a:pt x="56" y="902"/>
                  </a:lnTo>
                  <a:lnTo>
                    <a:pt x="68" y="901"/>
                  </a:lnTo>
                  <a:lnTo>
                    <a:pt x="81" y="898"/>
                  </a:lnTo>
                  <a:lnTo>
                    <a:pt x="89" y="890"/>
                  </a:lnTo>
                  <a:lnTo>
                    <a:pt x="94" y="879"/>
                  </a:lnTo>
                  <a:lnTo>
                    <a:pt x="92" y="873"/>
                  </a:lnTo>
                  <a:lnTo>
                    <a:pt x="84" y="856"/>
                  </a:lnTo>
                  <a:lnTo>
                    <a:pt x="71" y="830"/>
                  </a:lnTo>
                  <a:lnTo>
                    <a:pt x="56" y="795"/>
                  </a:lnTo>
                  <a:lnTo>
                    <a:pt x="41" y="751"/>
                  </a:lnTo>
                  <a:lnTo>
                    <a:pt x="26" y="700"/>
                  </a:lnTo>
                  <a:lnTo>
                    <a:pt x="13" y="644"/>
                  </a:lnTo>
                  <a:lnTo>
                    <a:pt x="4" y="582"/>
                  </a:lnTo>
                  <a:lnTo>
                    <a:pt x="0" y="515"/>
                  </a:lnTo>
                  <a:lnTo>
                    <a:pt x="2" y="444"/>
                  </a:lnTo>
                  <a:lnTo>
                    <a:pt x="12" y="372"/>
                  </a:lnTo>
                  <a:lnTo>
                    <a:pt x="31" y="297"/>
                  </a:lnTo>
                  <a:lnTo>
                    <a:pt x="63" y="223"/>
                  </a:lnTo>
                  <a:lnTo>
                    <a:pt x="105" y="147"/>
                  </a:lnTo>
                  <a:lnTo>
                    <a:pt x="162" y="72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034" y="1051"/>
              <a:ext cx="252" cy="1070"/>
            </a:xfrm>
            <a:custGeom>
              <a:avLst/>
              <a:gdLst>
                <a:gd name="T0" fmla="*/ 200 w 252"/>
                <a:gd name="T1" fmla="*/ 0 h 1070"/>
                <a:gd name="T2" fmla="*/ 197 w 252"/>
                <a:gd name="T3" fmla="*/ 7 h 1070"/>
                <a:gd name="T4" fmla="*/ 189 w 252"/>
                <a:gd name="T5" fmla="*/ 25 h 1070"/>
                <a:gd name="T6" fmla="*/ 178 w 252"/>
                <a:gd name="T7" fmla="*/ 57 h 1070"/>
                <a:gd name="T8" fmla="*/ 164 w 252"/>
                <a:gd name="T9" fmla="*/ 98 h 1070"/>
                <a:gd name="T10" fmla="*/ 149 w 252"/>
                <a:gd name="T11" fmla="*/ 149 h 1070"/>
                <a:gd name="T12" fmla="*/ 134 w 252"/>
                <a:gd name="T13" fmla="*/ 208 h 1070"/>
                <a:gd name="T14" fmla="*/ 120 w 252"/>
                <a:gd name="T15" fmla="*/ 275 h 1070"/>
                <a:gd name="T16" fmla="*/ 109 w 252"/>
                <a:gd name="T17" fmla="*/ 348 h 1070"/>
                <a:gd name="T18" fmla="*/ 101 w 252"/>
                <a:gd name="T19" fmla="*/ 428 h 1070"/>
                <a:gd name="T20" fmla="*/ 98 w 252"/>
                <a:gd name="T21" fmla="*/ 513 h 1070"/>
                <a:gd name="T22" fmla="*/ 101 w 252"/>
                <a:gd name="T23" fmla="*/ 601 h 1070"/>
                <a:gd name="T24" fmla="*/ 112 w 252"/>
                <a:gd name="T25" fmla="*/ 693 h 1070"/>
                <a:gd name="T26" fmla="*/ 131 w 252"/>
                <a:gd name="T27" fmla="*/ 786 h 1070"/>
                <a:gd name="T28" fmla="*/ 160 w 252"/>
                <a:gd name="T29" fmla="*/ 881 h 1070"/>
                <a:gd name="T30" fmla="*/ 200 w 252"/>
                <a:gd name="T31" fmla="*/ 975 h 1070"/>
                <a:gd name="T32" fmla="*/ 252 w 252"/>
                <a:gd name="T33" fmla="*/ 1070 h 1070"/>
                <a:gd name="T34" fmla="*/ 246 w 252"/>
                <a:gd name="T35" fmla="*/ 1063 h 1070"/>
                <a:gd name="T36" fmla="*/ 230 w 252"/>
                <a:gd name="T37" fmla="*/ 1045 h 1070"/>
                <a:gd name="T38" fmla="*/ 206 w 252"/>
                <a:gd name="T39" fmla="*/ 1016 h 1070"/>
                <a:gd name="T40" fmla="*/ 176 w 252"/>
                <a:gd name="T41" fmla="*/ 977 h 1070"/>
                <a:gd name="T42" fmla="*/ 143 w 252"/>
                <a:gd name="T43" fmla="*/ 927 h 1070"/>
                <a:gd name="T44" fmla="*/ 109 w 252"/>
                <a:gd name="T45" fmla="*/ 869 h 1070"/>
                <a:gd name="T46" fmla="*/ 76 w 252"/>
                <a:gd name="T47" fmla="*/ 803 h 1070"/>
                <a:gd name="T48" fmla="*/ 47 w 252"/>
                <a:gd name="T49" fmla="*/ 731 h 1070"/>
                <a:gd name="T50" fmla="*/ 22 w 252"/>
                <a:gd name="T51" fmla="*/ 653 h 1070"/>
                <a:gd name="T52" fmla="*/ 6 w 252"/>
                <a:gd name="T53" fmla="*/ 569 h 1070"/>
                <a:gd name="T54" fmla="*/ 0 w 252"/>
                <a:gd name="T55" fmla="*/ 479 h 1070"/>
                <a:gd name="T56" fmla="*/ 6 w 252"/>
                <a:gd name="T57" fmla="*/ 388 h 1070"/>
                <a:gd name="T58" fmla="*/ 26 w 252"/>
                <a:gd name="T59" fmla="*/ 293 h 1070"/>
                <a:gd name="T60" fmla="*/ 65 w 252"/>
                <a:gd name="T61" fmla="*/ 196 h 1070"/>
                <a:gd name="T62" fmla="*/ 121 w 252"/>
                <a:gd name="T63" fmla="*/ 99 h 1070"/>
                <a:gd name="T64" fmla="*/ 200 w 252"/>
                <a:gd name="T65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2" h="1070">
                  <a:moveTo>
                    <a:pt x="200" y="0"/>
                  </a:moveTo>
                  <a:lnTo>
                    <a:pt x="197" y="7"/>
                  </a:lnTo>
                  <a:lnTo>
                    <a:pt x="189" y="25"/>
                  </a:lnTo>
                  <a:lnTo>
                    <a:pt x="178" y="57"/>
                  </a:lnTo>
                  <a:lnTo>
                    <a:pt x="164" y="98"/>
                  </a:lnTo>
                  <a:lnTo>
                    <a:pt x="149" y="149"/>
                  </a:lnTo>
                  <a:lnTo>
                    <a:pt x="134" y="208"/>
                  </a:lnTo>
                  <a:lnTo>
                    <a:pt x="120" y="275"/>
                  </a:lnTo>
                  <a:lnTo>
                    <a:pt x="109" y="348"/>
                  </a:lnTo>
                  <a:lnTo>
                    <a:pt x="101" y="428"/>
                  </a:lnTo>
                  <a:lnTo>
                    <a:pt x="98" y="513"/>
                  </a:lnTo>
                  <a:lnTo>
                    <a:pt x="101" y="601"/>
                  </a:lnTo>
                  <a:lnTo>
                    <a:pt x="112" y="693"/>
                  </a:lnTo>
                  <a:lnTo>
                    <a:pt x="131" y="786"/>
                  </a:lnTo>
                  <a:lnTo>
                    <a:pt x="160" y="881"/>
                  </a:lnTo>
                  <a:lnTo>
                    <a:pt x="200" y="975"/>
                  </a:lnTo>
                  <a:lnTo>
                    <a:pt x="252" y="1070"/>
                  </a:lnTo>
                  <a:lnTo>
                    <a:pt x="246" y="1063"/>
                  </a:lnTo>
                  <a:lnTo>
                    <a:pt x="230" y="1045"/>
                  </a:lnTo>
                  <a:lnTo>
                    <a:pt x="206" y="1016"/>
                  </a:lnTo>
                  <a:lnTo>
                    <a:pt x="176" y="977"/>
                  </a:lnTo>
                  <a:lnTo>
                    <a:pt x="143" y="927"/>
                  </a:lnTo>
                  <a:lnTo>
                    <a:pt x="109" y="869"/>
                  </a:lnTo>
                  <a:lnTo>
                    <a:pt x="76" y="803"/>
                  </a:lnTo>
                  <a:lnTo>
                    <a:pt x="47" y="731"/>
                  </a:lnTo>
                  <a:lnTo>
                    <a:pt x="22" y="653"/>
                  </a:lnTo>
                  <a:lnTo>
                    <a:pt x="6" y="569"/>
                  </a:lnTo>
                  <a:lnTo>
                    <a:pt x="0" y="479"/>
                  </a:lnTo>
                  <a:lnTo>
                    <a:pt x="6" y="388"/>
                  </a:lnTo>
                  <a:lnTo>
                    <a:pt x="26" y="293"/>
                  </a:lnTo>
                  <a:lnTo>
                    <a:pt x="65" y="196"/>
                  </a:lnTo>
                  <a:lnTo>
                    <a:pt x="121" y="99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503" y="1111"/>
              <a:ext cx="82" cy="1060"/>
            </a:xfrm>
            <a:custGeom>
              <a:avLst/>
              <a:gdLst>
                <a:gd name="T0" fmla="*/ 70 w 82"/>
                <a:gd name="T1" fmla="*/ 0 h 1060"/>
                <a:gd name="T2" fmla="*/ 64 w 82"/>
                <a:gd name="T3" fmla="*/ 26 h 1060"/>
                <a:gd name="T4" fmla="*/ 49 w 82"/>
                <a:gd name="T5" fmla="*/ 99 h 1060"/>
                <a:gd name="T6" fmla="*/ 30 w 82"/>
                <a:gd name="T7" fmla="*/ 211 h 1060"/>
                <a:gd name="T8" fmla="*/ 12 w 82"/>
                <a:gd name="T9" fmla="*/ 352 h 1060"/>
                <a:gd name="T10" fmla="*/ 0 w 82"/>
                <a:gd name="T11" fmla="*/ 516 h 1060"/>
                <a:gd name="T12" fmla="*/ 0 w 82"/>
                <a:gd name="T13" fmla="*/ 695 h 1060"/>
                <a:gd name="T14" fmla="*/ 15 w 82"/>
                <a:gd name="T15" fmla="*/ 879 h 1060"/>
                <a:gd name="T16" fmla="*/ 52 w 82"/>
                <a:gd name="T17" fmla="*/ 1060 h 1060"/>
                <a:gd name="T18" fmla="*/ 55 w 82"/>
                <a:gd name="T19" fmla="*/ 1025 h 1060"/>
                <a:gd name="T20" fmla="*/ 60 w 82"/>
                <a:gd name="T21" fmla="*/ 935 h 1060"/>
                <a:gd name="T22" fmla="*/ 67 w 82"/>
                <a:gd name="T23" fmla="*/ 800 h 1060"/>
                <a:gd name="T24" fmla="*/ 74 w 82"/>
                <a:gd name="T25" fmla="*/ 637 h 1060"/>
                <a:gd name="T26" fmla="*/ 80 w 82"/>
                <a:gd name="T27" fmla="*/ 461 h 1060"/>
                <a:gd name="T28" fmla="*/ 82 w 82"/>
                <a:gd name="T29" fmla="*/ 287 h 1060"/>
                <a:gd name="T30" fmla="*/ 80 w 82"/>
                <a:gd name="T31" fmla="*/ 128 h 1060"/>
                <a:gd name="T32" fmla="*/ 70 w 82"/>
                <a:gd name="T33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1060">
                  <a:moveTo>
                    <a:pt x="70" y="0"/>
                  </a:moveTo>
                  <a:lnTo>
                    <a:pt x="64" y="26"/>
                  </a:lnTo>
                  <a:lnTo>
                    <a:pt x="49" y="99"/>
                  </a:lnTo>
                  <a:lnTo>
                    <a:pt x="30" y="211"/>
                  </a:lnTo>
                  <a:lnTo>
                    <a:pt x="12" y="352"/>
                  </a:lnTo>
                  <a:lnTo>
                    <a:pt x="0" y="516"/>
                  </a:lnTo>
                  <a:lnTo>
                    <a:pt x="0" y="695"/>
                  </a:lnTo>
                  <a:lnTo>
                    <a:pt x="15" y="879"/>
                  </a:lnTo>
                  <a:lnTo>
                    <a:pt x="52" y="1060"/>
                  </a:lnTo>
                  <a:lnTo>
                    <a:pt x="55" y="1025"/>
                  </a:lnTo>
                  <a:lnTo>
                    <a:pt x="60" y="935"/>
                  </a:lnTo>
                  <a:lnTo>
                    <a:pt x="67" y="800"/>
                  </a:lnTo>
                  <a:lnTo>
                    <a:pt x="74" y="637"/>
                  </a:lnTo>
                  <a:lnTo>
                    <a:pt x="80" y="461"/>
                  </a:lnTo>
                  <a:lnTo>
                    <a:pt x="82" y="287"/>
                  </a:lnTo>
                  <a:lnTo>
                    <a:pt x="80" y="12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110" y="819"/>
              <a:ext cx="331" cy="630"/>
            </a:xfrm>
            <a:custGeom>
              <a:avLst/>
              <a:gdLst>
                <a:gd name="T0" fmla="*/ 0 w 331"/>
                <a:gd name="T1" fmla="*/ 0 h 630"/>
                <a:gd name="T2" fmla="*/ 3 w 331"/>
                <a:gd name="T3" fmla="*/ 3 h 630"/>
                <a:gd name="T4" fmla="*/ 13 w 331"/>
                <a:gd name="T5" fmla="*/ 11 h 630"/>
                <a:gd name="T6" fmla="*/ 28 w 331"/>
                <a:gd name="T7" fmla="*/ 23 h 630"/>
                <a:gd name="T8" fmla="*/ 47 w 331"/>
                <a:gd name="T9" fmla="*/ 41 h 630"/>
                <a:gd name="T10" fmla="*/ 69 w 331"/>
                <a:gd name="T11" fmla="*/ 63 h 630"/>
                <a:gd name="T12" fmla="*/ 95 w 331"/>
                <a:gd name="T13" fmla="*/ 91 h 630"/>
                <a:gd name="T14" fmla="*/ 123 w 331"/>
                <a:gd name="T15" fmla="*/ 122 h 630"/>
                <a:gd name="T16" fmla="*/ 151 w 331"/>
                <a:gd name="T17" fmla="*/ 160 h 630"/>
                <a:gd name="T18" fmla="*/ 180 w 331"/>
                <a:gd name="T19" fmla="*/ 202 h 630"/>
                <a:gd name="T20" fmla="*/ 209 w 331"/>
                <a:gd name="T21" fmla="*/ 250 h 630"/>
                <a:gd name="T22" fmla="*/ 235 w 331"/>
                <a:gd name="T23" fmla="*/ 301 h 630"/>
                <a:gd name="T24" fmla="*/ 260 w 331"/>
                <a:gd name="T25" fmla="*/ 357 h 630"/>
                <a:gd name="T26" fmla="*/ 282 w 331"/>
                <a:gd name="T27" fmla="*/ 419 h 630"/>
                <a:gd name="T28" fmla="*/ 300 w 331"/>
                <a:gd name="T29" fmla="*/ 484 h 630"/>
                <a:gd name="T30" fmla="*/ 314 w 331"/>
                <a:gd name="T31" fmla="*/ 555 h 630"/>
                <a:gd name="T32" fmla="*/ 322 w 331"/>
                <a:gd name="T33" fmla="*/ 630 h 630"/>
                <a:gd name="T34" fmla="*/ 323 w 331"/>
                <a:gd name="T35" fmla="*/ 626 h 630"/>
                <a:gd name="T36" fmla="*/ 325 w 331"/>
                <a:gd name="T37" fmla="*/ 613 h 630"/>
                <a:gd name="T38" fmla="*/ 327 w 331"/>
                <a:gd name="T39" fmla="*/ 592 h 630"/>
                <a:gd name="T40" fmla="*/ 330 w 331"/>
                <a:gd name="T41" fmla="*/ 564 h 630"/>
                <a:gd name="T42" fmla="*/ 331 w 331"/>
                <a:gd name="T43" fmla="*/ 530 h 630"/>
                <a:gd name="T44" fmla="*/ 330 w 331"/>
                <a:gd name="T45" fmla="*/ 492 h 630"/>
                <a:gd name="T46" fmla="*/ 326 w 331"/>
                <a:gd name="T47" fmla="*/ 449 h 630"/>
                <a:gd name="T48" fmla="*/ 318 w 331"/>
                <a:gd name="T49" fmla="*/ 402 h 630"/>
                <a:gd name="T50" fmla="*/ 304 w 331"/>
                <a:gd name="T51" fmla="*/ 353 h 630"/>
                <a:gd name="T52" fmla="*/ 285 w 331"/>
                <a:gd name="T53" fmla="*/ 302 h 630"/>
                <a:gd name="T54" fmla="*/ 260 w 331"/>
                <a:gd name="T55" fmla="*/ 250 h 630"/>
                <a:gd name="T56" fmla="*/ 226 w 331"/>
                <a:gd name="T57" fmla="*/ 197 h 630"/>
                <a:gd name="T58" fmla="*/ 184 w 331"/>
                <a:gd name="T59" fmla="*/ 145 h 630"/>
                <a:gd name="T60" fmla="*/ 134 w 331"/>
                <a:gd name="T61" fmla="*/ 93 h 630"/>
                <a:gd name="T62" fmla="*/ 73 w 331"/>
                <a:gd name="T63" fmla="*/ 46 h 630"/>
                <a:gd name="T64" fmla="*/ 0 w 331"/>
                <a:gd name="T65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1" h="630">
                  <a:moveTo>
                    <a:pt x="0" y="0"/>
                  </a:moveTo>
                  <a:lnTo>
                    <a:pt x="3" y="3"/>
                  </a:lnTo>
                  <a:lnTo>
                    <a:pt x="13" y="11"/>
                  </a:lnTo>
                  <a:lnTo>
                    <a:pt x="28" y="23"/>
                  </a:lnTo>
                  <a:lnTo>
                    <a:pt x="47" y="41"/>
                  </a:lnTo>
                  <a:lnTo>
                    <a:pt x="69" y="63"/>
                  </a:lnTo>
                  <a:lnTo>
                    <a:pt x="95" y="91"/>
                  </a:lnTo>
                  <a:lnTo>
                    <a:pt x="123" y="122"/>
                  </a:lnTo>
                  <a:lnTo>
                    <a:pt x="151" y="160"/>
                  </a:lnTo>
                  <a:lnTo>
                    <a:pt x="180" y="202"/>
                  </a:lnTo>
                  <a:lnTo>
                    <a:pt x="209" y="250"/>
                  </a:lnTo>
                  <a:lnTo>
                    <a:pt x="235" y="301"/>
                  </a:lnTo>
                  <a:lnTo>
                    <a:pt x="260" y="357"/>
                  </a:lnTo>
                  <a:lnTo>
                    <a:pt x="282" y="419"/>
                  </a:lnTo>
                  <a:lnTo>
                    <a:pt x="300" y="484"/>
                  </a:lnTo>
                  <a:lnTo>
                    <a:pt x="314" y="555"/>
                  </a:lnTo>
                  <a:lnTo>
                    <a:pt x="322" y="630"/>
                  </a:lnTo>
                  <a:lnTo>
                    <a:pt x="323" y="626"/>
                  </a:lnTo>
                  <a:lnTo>
                    <a:pt x="325" y="613"/>
                  </a:lnTo>
                  <a:lnTo>
                    <a:pt x="327" y="592"/>
                  </a:lnTo>
                  <a:lnTo>
                    <a:pt x="330" y="564"/>
                  </a:lnTo>
                  <a:lnTo>
                    <a:pt x="331" y="530"/>
                  </a:lnTo>
                  <a:lnTo>
                    <a:pt x="330" y="492"/>
                  </a:lnTo>
                  <a:lnTo>
                    <a:pt x="326" y="449"/>
                  </a:lnTo>
                  <a:lnTo>
                    <a:pt x="318" y="402"/>
                  </a:lnTo>
                  <a:lnTo>
                    <a:pt x="304" y="353"/>
                  </a:lnTo>
                  <a:lnTo>
                    <a:pt x="285" y="302"/>
                  </a:lnTo>
                  <a:lnTo>
                    <a:pt x="260" y="250"/>
                  </a:lnTo>
                  <a:lnTo>
                    <a:pt x="226" y="197"/>
                  </a:lnTo>
                  <a:lnTo>
                    <a:pt x="184" y="145"/>
                  </a:lnTo>
                  <a:lnTo>
                    <a:pt x="134" y="93"/>
                  </a:lnTo>
                  <a:lnTo>
                    <a:pt x="7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962" y="1449"/>
              <a:ext cx="228" cy="838"/>
            </a:xfrm>
            <a:custGeom>
              <a:avLst/>
              <a:gdLst>
                <a:gd name="T0" fmla="*/ 0 w 228"/>
                <a:gd name="T1" fmla="*/ 838 h 838"/>
                <a:gd name="T2" fmla="*/ 3 w 228"/>
                <a:gd name="T3" fmla="*/ 836 h 838"/>
                <a:gd name="T4" fmla="*/ 12 w 228"/>
                <a:gd name="T5" fmla="*/ 827 h 838"/>
                <a:gd name="T6" fmla="*/ 26 w 228"/>
                <a:gd name="T7" fmla="*/ 811 h 838"/>
                <a:gd name="T8" fmla="*/ 42 w 228"/>
                <a:gd name="T9" fmla="*/ 789 h 838"/>
                <a:gd name="T10" fmla="*/ 62 w 228"/>
                <a:gd name="T11" fmla="*/ 761 h 838"/>
                <a:gd name="T12" fmla="*/ 82 w 228"/>
                <a:gd name="T13" fmla="*/ 727 h 838"/>
                <a:gd name="T14" fmla="*/ 104 w 228"/>
                <a:gd name="T15" fmla="*/ 685 h 838"/>
                <a:gd name="T16" fmla="*/ 125 w 228"/>
                <a:gd name="T17" fmla="*/ 638 h 838"/>
                <a:gd name="T18" fmla="*/ 144 w 228"/>
                <a:gd name="T19" fmla="*/ 583 h 838"/>
                <a:gd name="T20" fmla="*/ 161 w 228"/>
                <a:gd name="T21" fmla="*/ 521 h 838"/>
                <a:gd name="T22" fmla="*/ 173 w 228"/>
                <a:gd name="T23" fmla="*/ 453 h 838"/>
                <a:gd name="T24" fmla="*/ 180 w 228"/>
                <a:gd name="T25" fmla="*/ 377 h 838"/>
                <a:gd name="T26" fmla="*/ 181 w 228"/>
                <a:gd name="T27" fmla="*/ 293 h 838"/>
                <a:gd name="T28" fmla="*/ 176 w 228"/>
                <a:gd name="T29" fmla="*/ 203 h 838"/>
                <a:gd name="T30" fmla="*/ 162 w 228"/>
                <a:gd name="T31" fmla="*/ 105 h 838"/>
                <a:gd name="T32" fmla="*/ 140 w 228"/>
                <a:gd name="T33" fmla="*/ 0 h 838"/>
                <a:gd name="T34" fmla="*/ 143 w 228"/>
                <a:gd name="T35" fmla="*/ 5 h 838"/>
                <a:gd name="T36" fmla="*/ 150 w 228"/>
                <a:gd name="T37" fmla="*/ 20 h 838"/>
                <a:gd name="T38" fmla="*/ 161 w 228"/>
                <a:gd name="T39" fmla="*/ 43 h 838"/>
                <a:gd name="T40" fmla="*/ 173 w 228"/>
                <a:gd name="T41" fmla="*/ 75 h 838"/>
                <a:gd name="T42" fmla="*/ 187 w 228"/>
                <a:gd name="T43" fmla="*/ 114 h 838"/>
                <a:gd name="T44" fmla="*/ 200 w 228"/>
                <a:gd name="T45" fmla="*/ 160 h 838"/>
                <a:gd name="T46" fmla="*/ 211 w 228"/>
                <a:gd name="T47" fmla="*/ 211 h 838"/>
                <a:gd name="T48" fmla="*/ 221 w 228"/>
                <a:gd name="T49" fmla="*/ 269 h 838"/>
                <a:gd name="T50" fmla="*/ 227 w 228"/>
                <a:gd name="T51" fmla="*/ 331 h 838"/>
                <a:gd name="T52" fmla="*/ 228 w 228"/>
                <a:gd name="T53" fmla="*/ 396 h 838"/>
                <a:gd name="T54" fmla="*/ 222 w 228"/>
                <a:gd name="T55" fmla="*/ 464 h 838"/>
                <a:gd name="T56" fmla="*/ 210 w 228"/>
                <a:gd name="T57" fmla="*/ 535 h 838"/>
                <a:gd name="T58" fmla="*/ 188 w 228"/>
                <a:gd name="T59" fmla="*/ 607 h 838"/>
                <a:gd name="T60" fmla="*/ 158 w 228"/>
                <a:gd name="T61" fmla="*/ 682 h 838"/>
                <a:gd name="T62" fmla="*/ 115 w 228"/>
                <a:gd name="T63" fmla="*/ 756 h 838"/>
                <a:gd name="T64" fmla="*/ 62 w 228"/>
                <a:gd name="T65" fmla="*/ 829 h 838"/>
                <a:gd name="T66" fmla="*/ 0 w 228"/>
                <a:gd name="T67" fmla="*/ 838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8" h="838">
                  <a:moveTo>
                    <a:pt x="0" y="838"/>
                  </a:moveTo>
                  <a:lnTo>
                    <a:pt x="3" y="836"/>
                  </a:lnTo>
                  <a:lnTo>
                    <a:pt x="12" y="827"/>
                  </a:lnTo>
                  <a:lnTo>
                    <a:pt x="26" y="811"/>
                  </a:lnTo>
                  <a:lnTo>
                    <a:pt x="42" y="789"/>
                  </a:lnTo>
                  <a:lnTo>
                    <a:pt x="62" y="761"/>
                  </a:lnTo>
                  <a:lnTo>
                    <a:pt x="82" y="727"/>
                  </a:lnTo>
                  <a:lnTo>
                    <a:pt x="104" y="685"/>
                  </a:lnTo>
                  <a:lnTo>
                    <a:pt x="125" y="638"/>
                  </a:lnTo>
                  <a:lnTo>
                    <a:pt x="144" y="583"/>
                  </a:lnTo>
                  <a:lnTo>
                    <a:pt x="161" y="521"/>
                  </a:lnTo>
                  <a:lnTo>
                    <a:pt x="173" y="453"/>
                  </a:lnTo>
                  <a:lnTo>
                    <a:pt x="180" y="377"/>
                  </a:lnTo>
                  <a:lnTo>
                    <a:pt x="181" y="293"/>
                  </a:lnTo>
                  <a:lnTo>
                    <a:pt x="176" y="203"/>
                  </a:lnTo>
                  <a:lnTo>
                    <a:pt x="162" y="105"/>
                  </a:lnTo>
                  <a:lnTo>
                    <a:pt x="140" y="0"/>
                  </a:lnTo>
                  <a:lnTo>
                    <a:pt x="143" y="5"/>
                  </a:lnTo>
                  <a:lnTo>
                    <a:pt x="150" y="20"/>
                  </a:lnTo>
                  <a:lnTo>
                    <a:pt x="161" y="43"/>
                  </a:lnTo>
                  <a:lnTo>
                    <a:pt x="173" y="75"/>
                  </a:lnTo>
                  <a:lnTo>
                    <a:pt x="187" y="114"/>
                  </a:lnTo>
                  <a:lnTo>
                    <a:pt x="200" y="160"/>
                  </a:lnTo>
                  <a:lnTo>
                    <a:pt x="211" y="211"/>
                  </a:lnTo>
                  <a:lnTo>
                    <a:pt x="221" y="269"/>
                  </a:lnTo>
                  <a:lnTo>
                    <a:pt x="227" y="331"/>
                  </a:lnTo>
                  <a:lnTo>
                    <a:pt x="228" y="396"/>
                  </a:lnTo>
                  <a:lnTo>
                    <a:pt x="222" y="464"/>
                  </a:lnTo>
                  <a:lnTo>
                    <a:pt x="210" y="535"/>
                  </a:lnTo>
                  <a:lnTo>
                    <a:pt x="188" y="607"/>
                  </a:lnTo>
                  <a:lnTo>
                    <a:pt x="158" y="682"/>
                  </a:lnTo>
                  <a:lnTo>
                    <a:pt x="115" y="756"/>
                  </a:lnTo>
                  <a:lnTo>
                    <a:pt x="62" y="829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857" y="1225"/>
              <a:ext cx="134" cy="946"/>
            </a:xfrm>
            <a:custGeom>
              <a:avLst/>
              <a:gdLst>
                <a:gd name="T0" fmla="*/ 18 w 134"/>
                <a:gd name="T1" fmla="*/ 946 h 946"/>
                <a:gd name="T2" fmla="*/ 21 w 134"/>
                <a:gd name="T3" fmla="*/ 921 h 946"/>
                <a:gd name="T4" fmla="*/ 29 w 134"/>
                <a:gd name="T5" fmla="*/ 854 h 946"/>
                <a:gd name="T6" fmla="*/ 38 w 134"/>
                <a:gd name="T7" fmla="*/ 751 h 946"/>
                <a:gd name="T8" fmla="*/ 46 w 134"/>
                <a:gd name="T9" fmla="*/ 622 h 946"/>
                <a:gd name="T10" fmla="*/ 49 w 134"/>
                <a:gd name="T11" fmla="*/ 475 h 946"/>
                <a:gd name="T12" fmla="*/ 44 w 134"/>
                <a:gd name="T13" fmla="*/ 316 h 946"/>
                <a:gd name="T14" fmla="*/ 29 w 134"/>
                <a:gd name="T15" fmla="*/ 154 h 946"/>
                <a:gd name="T16" fmla="*/ 0 w 134"/>
                <a:gd name="T17" fmla="*/ 0 h 946"/>
                <a:gd name="T18" fmla="*/ 3 w 134"/>
                <a:gd name="T19" fmla="*/ 5 h 946"/>
                <a:gd name="T20" fmla="*/ 13 w 134"/>
                <a:gd name="T21" fmla="*/ 18 h 946"/>
                <a:gd name="T22" fmla="*/ 25 w 134"/>
                <a:gd name="T23" fmla="*/ 42 h 946"/>
                <a:gd name="T24" fmla="*/ 42 w 134"/>
                <a:gd name="T25" fmla="*/ 73 h 946"/>
                <a:gd name="T26" fmla="*/ 58 w 134"/>
                <a:gd name="T27" fmla="*/ 112 h 946"/>
                <a:gd name="T28" fmla="*/ 77 w 134"/>
                <a:gd name="T29" fmla="*/ 158 h 946"/>
                <a:gd name="T30" fmla="*/ 95 w 134"/>
                <a:gd name="T31" fmla="*/ 212 h 946"/>
                <a:gd name="T32" fmla="*/ 110 w 134"/>
                <a:gd name="T33" fmla="*/ 274 h 946"/>
                <a:gd name="T34" fmla="*/ 123 w 134"/>
                <a:gd name="T35" fmla="*/ 341 h 946"/>
                <a:gd name="T36" fmla="*/ 131 w 134"/>
                <a:gd name="T37" fmla="*/ 413 h 946"/>
                <a:gd name="T38" fmla="*/ 134 w 134"/>
                <a:gd name="T39" fmla="*/ 490 h 946"/>
                <a:gd name="T40" fmla="*/ 130 w 134"/>
                <a:gd name="T41" fmla="*/ 573 h 946"/>
                <a:gd name="T42" fmla="*/ 117 w 134"/>
                <a:gd name="T43" fmla="*/ 661 h 946"/>
                <a:gd name="T44" fmla="*/ 95 w 134"/>
                <a:gd name="T45" fmla="*/ 753 h 946"/>
                <a:gd name="T46" fmla="*/ 62 w 134"/>
                <a:gd name="T47" fmla="*/ 847 h 946"/>
                <a:gd name="T48" fmla="*/ 18 w 134"/>
                <a:gd name="T49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946">
                  <a:moveTo>
                    <a:pt x="18" y="946"/>
                  </a:moveTo>
                  <a:lnTo>
                    <a:pt x="21" y="921"/>
                  </a:lnTo>
                  <a:lnTo>
                    <a:pt x="29" y="854"/>
                  </a:lnTo>
                  <a:lnTo>
                    <a:pt x="38" y="751"/>
                  </a:lnTo>
                  <a:lnTo>
                    <a:pt x="46" y="622"/>
                  </a:lnTo>
                  <a:lnTo>
                    <a:pt x="49" y="475"/>
                  </a:lnTo>
                  <a:lnTo>
                    <a:pt x="44" y="316"/>
                  </a:lnTo>
                  <a:lnTo>
                    <a:pt x="29" y="154"/>
                  </a:lnTo>
                  <a:lnTo>
                    <a:pt x="0" y="0"/>
                  </a:lnTo>
                  <a:lnTo>
                    <a:pt x="3" y="5"/>
                  </a:lnTo>
                  <a:lnTo>
                    <a:pt x="13" y="18"/>
                  </a:lnTo>
                  <a:lnTo>
                    <a:pt x="25" y="42"/>
                  </a:lnTo>
                  <a:lnTo>
                    <a:pt x="42" y="73"/>
                  </a:lnTo>
                  <a:lnTo>
                    <a:pt x="58" y="112"/>
                  </a:lnTo>
                  <a:lnTo>
                    <a:pt x="77" y="158"/>
                  </a:lnTo>
                  <a:lnTo>
                    <a:pt x="95" y="212"/>
                  </a:lnTo>
                  <a:lnTo>
                    <a:pt x="110" y="274"/>
                  </a:lnTo>
                  <a:lnTo>
                    <a:pt x="123" y="341"/>
                  </a:lnTo>
                  <a:lnTo>
                    <a:pt x="131" y="413"/>
                  </a:lnTo>
                  <a:lnTo>
                    <a:pt x="134" y="490"/>
                  </a:lnTo>
                  <a:lnTo>
                    <a:pt x="130" y="573"/>
                  </a:lnTo>
                  <a:lnTo>
                    <a:pt x="117" y="661"/>
                  </a:lnTo>
                  <a:lnTo>
                    <a:pt x="95" y="753"/>
                  </a:lnTo>
                  <a:lnTo>
                    <a:pt x="62" y="847"/>
                  </a:lnTo>
                  <a:lnTo>
                    <a:pt x="18" y="946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533" y="1061"/>
              <a:ext cx="552" cy="1152"/>
            </a:xfrm>
            <a:custGeom>
              <a:avLst/>
              <a:gdLst>
                <a:gd name="T0" fmla="*/ 211 w 552"/>
                <a:gd name="T1" fmla="*/ 669 h 1152"/>
                <a:gd name="T2" fmla="*/ 236 w 552"/>
                <a:gd name="T3" fmla="*/ 754 h 1152"/>
                <a:gd name="T4" fmla="*/ 273 w 552"/>
                <a:gd name="T5" fmla="*/ 842 h 1152"/>
                <a:gd name="T6" fmla="*/ 323 w 552"/>
                <a:gd name="T7" fmla="*/ 931 h 1152"/>
                <a:gd name="T8" fmla="*/ 350 w 552"/>
                <a:gd name="T9" fmla="*/ 976 h 1152"/>
                <a:gd name="T10" fmla="*/ 335 w 552"/>
                <a:gd name="T11" fmla="*/ 965 h 1152"/>
                <a:gd name="T12" fmla="*/ 306 w 552"/>
                <a:gd name="T13" fmla="*/ 943 h 1152"/>
                <a:gd name="T14" fmla="*/ 268 w 552"/>
                <a:gd name="T15" fmla="*/ 910 h 1152"/>
                <a:gd name="T16" fmla="*/ 224 w 552"/>
                <a:gd name="T17" fmla="*/ 867 h 1152"/>
                <a:gd name="T18" fmla="*/ 177 w 552"/>
                <a:gd name="T19" fmla="*/ 810 h 1152"/>
                <a:gd name="T20" fmla="*/ 133 w 552"/>
                <a:gd name="T21" fmla="*/ 741 h 1152"/>
                <a:gd name="T22" fmla="*/ 92 w 552"/>
                <a:gd name="T23" fmla="*/ 661 h 1152"/>
                <a:gd name="T24" fmla="*/ 57 w 552"/>
                <a:gd name="T25" fmla="*/ 555 h 1152"/>
                <a:gd name="T26" fmla="*/ 39 w 552"/>
                <a:gd name="T27" fmla="*/ 423 h 1152"/>
                <a:gd name="T28" fmla="*/ 49 w 552"/>
                <a:gd name="T29" fmla="*/ 274 h 1152"/>
                <a:gd name="T30" fmla="*/ 92 w 552"/>
                <a:gd name="T31" fmla="*/ 98 h 1152"/>
                <a:gd name="T32" fmla="*/ 119 w 552"/>
                <a:gd name="T33" fmla="*/ 11 h 1152"/>
                <a:gd name="T34" fmla="*/ 70 w 552"/>
                <a:gd name="T35" fmla="*/ 95 h 1152"/>
                <a:gd name="T36" fmla="*/ 15 w 552"/>
                <a:gd name="T37" fmla="*/ 249 h 1152"/>
                <a:gd name="T38" fmla="*/ 1 w 552"/>
                <a:gd name="T39" fmla="*/ 458 h 1152"/>
                <a:gd name="T40" fmla="*/ 35 w 552"/>
                <a:gd name="T41" fmla="*/ 614 h 1152"/>
                <a:gd name="T42" fmla="*/ 66 w 552"/>
                <a:gd name="T43" fmla="*/ 686 h 1152"/>
                <a:gd name="T44" fmla="*/ 105 w 552"/>
                <a:gd name="T45" fmla="*/ 759 h 1152"/>
                <a:gd name="T46" fmla="*/ 156 w 552"/>
                <a:gd name="T47" fmla="*/ 831 h 1152"/>
                <a:gd name="T48" fmla="*/ 220 w 552"/>
                <a:gd name="T49" fmla="*/ 905 h 1152"/>
                <a:gd name="T50" fmla="*/ 296 w 552"/>
                <a:gd name="T51" fmla="*/ 977 h 1152"/>
                <a:gd name="T52" fmla="*/ 387 w 552"/>
                <a:gd name="T53" fmla="*/ 1048 h 1152"/>
                <a:gd name="T54" fmla="*/ 493 w 552"/>
                <a:gd name="T55" fmla="*/ 1117 h 1152"/>
                <a:gd name="T56" fmla="*/ 549 w 552"/>
                <a:gd name="T57" fmla="*/ 1149 h 1152"/>
                <a:gd name="T58" fmla="*/ 531 w 552"/>
                <a:gd name="T59" fmla="*/ 1128 h 1152"/>
                <a:gd name="T60" fmla="*/ 500 w 552"/>
                <a:gd name="T61" fmla="*/ 1087 h 1152"/>
                <a:gd name="T62" fmla="*/ 457 w 552"/>
                <a:gd name="T63" fmla="*/ 1030 h 1152"/>
                <a:gd name="T64" fmla="*/ 409 w 552"/>
                <a:gd name="T65" fmla="*/ 957 h 1152"/>
                <a:gd name="T66" fmla="*/ 360 w 552"/>
                <a:gd name="T67" fmla="*/ 873 h 1152"/>
                <a:gd name="T68" fmla="*/ 310 w 552"/>
                <a:gd name="T69" fmla="*/ 779 h 1152"/>
                <a:gd name="T70" fmla="*/ 266 w 552"/>
                <a:gd name="T71" fmla="*/ 677 h 1152"/>
                <a:gd name="T72" fmla="*/ 233 w 552"/>
                <a:gd name="T73" fmla="*/ 561 h 1152"/>
                <a:gd name="T74" fmla="*/ 218 w 552"/>
                <a:gd name="T75" fmla="*/ 435 h 1152"/>
                <a:gd name="T76" fmla="*/ 225 w 552"/>
                <a:gd name="T77" fmla="*/ 308 h 1152"/>
                <a:gd name="T78" fmla="*/ 253 w 552"/>
                <a:gd name="T79" fmla="*/ 189 h 1152"/>
                <a:gd name="T80" fmla="*/ 269 w 552"/>
                <a:gd name="T81" fmla="*/ 141 h 1152"/>
                <a:gd name="T82" fmla="*/ 239 w 552"/>
                <a:gd name="T83" fmla="*/ 214 h 1152"/>
                <a:gd name="T84" fmla="*/ 203 w 552"/>
                <a:gd name="T85" fmla="*/ 345 h 1152"/>
                <a:gd name="T86" fmla="*/ 191 w 552"/>
                <a:gd name="T87" fmla="*/ 524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2" h="1152">
                  <a:moveTo>
                    <a:pt x="203" y="628"/>
                  </a:moveTo>
                  <a:lnTo>
                    <a:pt x="211" y="669"/>
                  </a:lnTo>
                  <a:lnTo>
                    <a:pt x="222" y="711"/>
                  </a:lnTo>
                  <a:lnTo>
                    <a:pt x="236" y="754"/>
                  </a:lnTo>
                  <a:lnTo>
                    <a:pt x="254" y="797"/>
                  </a:lnTo>
                  <a:lnTo>
                    <a:pt x="273" y="842"/>
                  </a:lnTo>
                  <a:lnTo>
                    <a:pt x="296" y="887"/>
                  </a:lnTo>
                  <a:lnTo>
                    <a:pt x="323" y="931"/>
                  </a:lnTo>
                  <a:lnTo>
                    <a:pt x="353" y="977"/>
                  </a:lnTo>
                  <a:lnTo>
                    <a:pt x="350" y="976"/>
                  </a:lnTo>
                  <a:lnTo>
                    <a:pt x="345" y="972"/>
                  </a:lnTo>
                  <a:lnTo>
                    <a:pt x="335" y="965"/>
                  </a:lnTo>
                  <a:lnTo>
                    <a:pt x="321" y="956"/>
                  </a:lnTo>
                  <a:lnTo>
                    <a:pt x="306" y="943"/>
                  </a:lnTo>
                  <a:lnTo>
                    <a:pt x="287" y="929"/>
                  </a:lnTo>
                  <a:lnTo>
                    <a:pt x="268" y="910"/>
                  </a:lnTo>
                  <a:lnTo>
                    <a:pt x="246" y="890"/>
                  </a:lnTo>
                  <a:lnTo>
                    <a:pt x="224" y="867"/>
                  </a:lnTo>
                  <a:lnTo>
                    <a:pt x="200" y="839"/>
                  </a:lnTo>
                  <a:lnTo>
                    <a:pt x="177" y="810"/>
                  </a:lnTo>
                  <a:lnTo>
                    <a:pt x="155" y="778"/>
                  </a:lnTo>
                  <a:lnTo>
                    <a:pt x="133" y="741"/>
                  </a:lnTo>
                  <a:lnTo>
                    <a:pt x="111" y="703"/>
                  </a:lnTo>
                  <a:lnTo>
                    <a:pt x="92" y="661"/>
                  </a:lnTo>
                  <a:lnTo>
                    <a:pt x="75" y="615"/>
                  </a:lnTo>
                  <a:lnTo>
                    <a:pt x="57" y="555"/>
                  </a:lnTo>
                  <a:lnTo>
                    <a:pt x="45" y="490"/>
                  </a:lnTo>
                  <a:lnTo>
                    <a:pt x="39" y="423"/>
                  </a:lnTo>
                  <a:lnTo>
                    <a:pt x="41" y="351"/>
                  </a:lnTo>
                  <a:lnTo>
                    <a:pt x="49" y="274"/>
                  </a:lnTo>
                  <a:lnTo>
                    <a:pt x="66" y="190"/>
                  </a:lnTo>
                  <a:lnTo>
                    <a:pt x="92" y="98"/>
                  </a:lnTo>
                  <a:lnTo>
                    <a:pt x="127" y="0"/>
                  </a:lnTo>
                  <a:lnTo>
                    <a:pt x="119" y="11"/>
                  </a:lnTo>
                  <a:lnTo>
                    <a:pt x="97" y="43"/>
                  </a:lnTo>
                  <a:lnTo>
                    <a:pt x="70" y="95"/>
                  </a:lnTo>
                  <a:lnTo>
                    <a:pt x="39" y="165"/>
                  </a:lnTo>
                  <a:lnTo>
                    <a:pt x="15" y="249"/>
                  </a:lnTo>
                  <a:lnTo>
                    <a:pt x="0" y="347"/>
                  </a:lnTo>
                  <a:lnTo>
                    <a:pt x="1" y="458"/>
                  </a:lnTo>
                  <a:lnTo>
                    <a:pt x="24" y="578"/>
                  </a:lnTo>
                  <a:lnTo>
                    <a:pt x="35" y="614"/>
                  </a:lnTo>
                  <a:lnTo>
                    <a:pt x="49" y="650"/>
                  </a:lnTo>
                  <a:lnTo>
                    <a:pt x="66" y="686"/>
                  </a:lnTo>
                  <a:lnTo>
                    <a:pt x="85" y="723"/>
                  </a:lnTo>
                  <a:lnTo>
                    <a:pt x="105" y="759"/>
                  </a:lnTo>
                  <a:lnTo>
                    <a:pt x="130" y="795"/>
                  </a:lnTo>
                  <a:lnTo>
                    <a:pt x="156" y="831"/>
                  </a:lnTo>
                  <a:lnTo>
                    <a:pt x="187" y="868"/>
                  </a:lnTo>
                  <a:lnTo>
                    <a:pt x="220" y="905"/>
                  </a:lnTo>
                  <a:lnTo>
                    <a:pt x="257" y="940"/>
                  </a:lnTo>
                  <a:lnTo>
                    <a:pt x="296" y="977"/>
                  </a:lnTo>
                  <a:lnTo>
                    <a:pt x="340" y="1013"/>
                  </a:lnTo>
                  <a:lnTo>
                    <a:pt x="387" y="1048"/>
                  </a:lnTo>
                  <a:lnTo>
                    <a:pt x="438" y="1083"/>
                  </a:lnTo>
                  <a:lnTo>
                    <a:pt x="493" y="1117"/>
                  </a:lnTo>
                  <a:lnTo>
                    <a:pt x="552" y="1152"/>
                  </a:lnTo>
                  <a:lnTo>
                    <a:pt x="549" y="1149"/>
                  </a:lnTo>
                  <a:lnTo>
                    <a:pt x="542" y="1141"/>
                  </a:lnTo>
                  <a:lnTo>
                    <a:pt x="531" y="1128"/>
                  </a:lnTo>
                  <a:lnTo>
                    <a:pt x="518" y="1110"/>
                  </a:lnTo>
                  <a:lnTo>
                    <a:pt x="500" y="1087"/>
                  </a:lnTo>
                  <a:lnTo>
                    <a:pt x="479" y="1060"/>
                  </a:lnTo>
                  <a:lnTo>
                    <a:pt x="457" y="1030"/>
                  </a:lnTo>
                  <a:lnTo>
                    <a:pt x="434" y="995"/>
                  </a:lnTo>
                  <a:lnTo>
                    <a:pt x="409" y="957"/>
                  </a:lnTo>
                  <a:lnTo>
                    <a:pt x="384" y="917"/>
                  </a:lnTo>
                  <a:lnTo>
                    <a:pt x="360" y="873"/>
                  </a:lnTo>
                  <a:lnTo>
                    <a:pt x="334" y="826"/>
                  </a:lnTo>
                  <a:lnTo>
                    <a:pt x="310" y="779"/>
                  </a:lnTo>
                  <a:lnTo>
                    <a:pt x="287" y="728"/>
                  </a:lnTo>
                  <a:lnTo>
                    <a:pt x="266" y="677"/>
                  </a:lnTo>
                  <a:lnTo>
                    <a:pt x="248" y="623"/>
                  </a:lnTo>
                  <a:lnTo>
                    <a:pt x="233" y="561"/>
                  </a:lnTo>
                  <a:lnTo>
                    <a:pt x="222" y="498"/>
                  </a:lnTo>
                  <a:lnTo>
                    <a:pt x="218" y="435"/>
                  </a:lnTo>
                  <a:lnTo>
                    <a:pt x="218" y="371"/>
                  </a:lnTo>
                  <a:lnTo>
                    <a:pt x="225" y="308"/>
                  </a:lnTo>
                  <a:lnTo>
                    <a:pt x="236" y="248"/>
                  </a:lnTo>
                  <a:lnTo>
                    <a:pt x="253" y="189"/>
                  </a:lnTo>
                  <a:lnTo>
                    <a:pt x="274" y="132"/>
                  </a:lnTo>
                  <a:lnTo>
                    <a:pt x="269" y="141"/>
                  </a:lnTo>
                  <a:lnTo>
                    <a:pt x="257" y="169"/>
                  </a:lnTo>
                  <a:lnTo>
                    <a:pt x="239" y="214"/>
                  </a:lnTo>
                  <a:lnTo>
                    <a:pt x="220" y="273"/>
                  </a:lnTo>
                  <a:lnTo>
                    <a:pt x="203" y="345"/>
                  </a:lnTo>
                  <a:lnTo>
                    <a:pt x="192" y="430"/>
                  </a:lnTo>
                  <a:lnTo>
                    <a:pt x="191" y="524"/>
                  </a:lnTo>
                  <a:lnTo>
                    <a:pt x="203" y="628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025" y="874"/>
              <a:ext cx="287" cy="70"/>
            </a:xfrm>
            <a:custGeom>
              <a:avLst/>
              <a:gdLst>
                <a:gd name="T0" fmla="*/ 287 w 287"/>
                <a:gd name="T1" fmla="*/ 4 h 70"/>
                <a:gd name="T2" fmla="*/ 285 w 287"/>
                <a:gd name="T3" fmla="*/ 4 h 70"/>
                <a:gd name="T4" fmla="*/ 280 w 287"/>
                <a:gd name="T5" fmla="*/ 4 h 70"/>
                <a:gd name="T6" fmla="*/ 272 w 287"/>
                <a:gd name="T7" fmla="*/ 6 h 70"/>
                <a:gd name="T8" fmla="*/ 262 w 287"/>
                <a:gd name="T9" fmla="*/ 7 h 70"/>
                <a:gd name="T10" fmla="*/ 248 w 287"/>
                <a:gd name="T11" fmla="*/ 8 h 70"/>
                <a:gd name="T12" fmla="*/ 233 w 287"/>
                <a:gd name="T13" fmla="*/ 10 h 70"/>
                <a:gd name="T14" fmla="*/ 215 w 287"/>
                <a:gd name="T15" fmla="*/ 12 h 70"/>
                <a:gd name="T16" fmla="*/ 195 w 287"/>
                <a:gd name="T17" fmla="*/ 15 h 70"/>
                <a:gd name="T18" fmla="*/ 174 w 287"/>
                <a:gd name="T19" fmla="*/ 19 h 70"/>
                <a:gd name="T20" fmla="*/ 152 w 287"/>
                <a:gd name="T21" fmla="*/ 24 h 70"/>
                <a:gd name="T22" fmla="*/ 127 w 287"/>
                <a:gd name="T23" fmla="*/ 29 h 70"/>
                <a:gd name="T24" fmla="*/ 103 w 287"/>
                <a:gd name="T25" fmla="*/ 36 h 70"/>
                <a:gd name="T26" fmla="*/ 78 w 287"/>
                <a:gd name="T27" fmla="*/ 42 h 70"/>
                <a:gd name="T28" fmla="*/ 52 w 287"/>
                <a:gd name="T29" fmla="*/ 50 h 70"/>
                <a:gd name="T30" fmla="*/ 26 w 287"/>
                <a:gd name="T31" fmla="*/ 59 h 70"/>
                <a:gd name="T32" fmla="*/ 0 w 287"/>
                <a:gd name="T33" fmla="*/ 70 h 70"/>
                <a:gd name="T34" fmla="*/ 1 w 287"/>
                <a:gd name="T35" fmla="*/ 69 h 70"/>
                <a:gd name="T36" fmla="*/ 5 w 287"/>
                <a:gd name="T37" fmla="*/ 66 h 70"/>
                <a:gd name="T38" fmla="*/ 11 w 287"/>
                <a:gd name="T39" fmla="*/ 62 h 70"/>
                <a:gd name="T40" fmla="*/ 20 w 287"/>
                <a:gd name="T41" fmla="*/ 57 h 70"/>
                <a:gd name="T42" fmla="*/ 31 w 287"/>
                <a:gd name="T43" fmla="*/ 50 h 70"/>
                <a:gd name="T44" fmla="*/ 45 w 287"/>
                <a:gd name="T45" fmla="*/ 42 h 70"/>
                <a:gd name="T46" fmla="*/ 60 w 287"/>
                <a:gd name="T47" fmla="*/ 36 h 70"/>
                <a:gd name="T48" fmla="*/ 78 w 287"/>
                <a:gd name="T49" fmla="*/ 28 h 70"/>
                <a:gd name="T50" fmla="*/ 97 w 287"/>
                <a:gd name="T51" fmla="*/ 20 h 70"/>
                <a:gd name="T52" fmla="*/ 119 w 287"/>
                <a:gd name="T53" fmla="*/ 13 h 70"/>
                <a:gd name="T54" fmla="*/ 143 w 287"/>
                <a:gd name="T55" fmla="*/ 8 h 70"/>
                <a:gd name="T56" fmla="*/ 169 w 287"/>
                <a:gd name="T57" fmla="*/ 4 h 70"/>
                <a:gd name="T58" fmla="*/ 196 w 287"/>
                <a:gd name="T59" fmla="*/ 2 h 70"/>
                <a:gd name="T60" fmla="*/ 225 w 287"/>
                <a:gd name="T61" fmla="*/ 0 h 70"/>
                <a:gd name="T62" fmla="*/ 255 w 287"/>
                <a:gd name="T63" fmla="*/ 0 h 70"/>
                <a:gd name="T64" fmla="*/ 287 w 287"/>
                <a:gd name="T65" fmla="*/ 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7" h="70">
                  <a:moveTo>
                    <a:pt x="287" y="4"/>
                  </a:moveTo>
                  <a:lnTo>
                    <a:pt x="285" y="4"/>
                  </a:lnTo>
                  <a:lnTo>
                    <a:pt x="280" y="4"/>
                  </a:lnTo>
                  <a:lnTo>
                    <a:pt x="272" y="6"/>
                  </a:lnTo>
                  <a:lnTo>
                    <a:pt x="262" y="7"/>
                  </a:lnTo>
                  <a:lnTo>
                    <a:pt x="248" y="8"/>
                  </a:lnTo>
                  <a:lnTo>
                    <a:pt x="233" y="10"/>
                  </a:lnTo>
                  <a:lnTo>
                    <a:pt x="215" y="12"/>
                  </a:lnTo>
                  <a:lnTo>
                    <a:pt x="195" y="15"/>
                  </a:lnTo>
                  <a:lnTo>
                    <a:pt x="174" y="19"/>
                  </a:lnTo>
                  <a:lnTo>
                    <a:pt x="152" y="24"/>
                  </a:lnTo>
                  <a:lnTo>
                    <a:pt x="127" y="29"/>
                  </a:lnTo>
                  <a:lnTo>
                    <a:pt x="103" y="36"/>
                  </a:lnTo>
                  <a:lnTo>
                    <a:pt x="78" y="42"/>
                  </a:lnTo>
                  <a:lnTo>
                    <a:pt x="52" y="50"/>
                  </a:lnTo>
                  <a:lnTo>
                    <a:pt x="26" y="59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5" y="66"/>
                  </a:lnTo>
                  <a:lnTo>
                    <a:pt x="11" y="62"/>
                  </a:lnTo>
                  <a:lnTo>
                    <a:pt x="20" y="57"/>
                  </a:lnTo>
                  <a:lnTo>
                    <a:pt x="31" y="50"/>
                  </a:lnTo>
                  <a:lnTo>
                    <a:pt x="45" y="42"/>
                  </a:lnTo>
                  <a:lnTo>
                    <a:pt x="60" y="36"/>
                  </a:lnTo>
                  <a:lnTo>
                    <a:pt x="78" y="28"/>
                  </a:lnTo>
                  <a:lnTo>
                    <a:pt x="97" y="20"/>
                  </a:lnTo>
                  <a:lnTo>
                    <a:pt x="119" y="13"/>
                  </a:lnTo>
                  <a:lnTo>
                    <a:pt x="143" y="8"/>
                  </a:lnTo>
                  <a:lnTo>
                    <a:pt x="169" y="4"/>
                  </a:lnTo>
                  <a:lnTo>
                    <a:pt x="196" y="2"/>
                  </a:lnTo>
                  <a:lnTo>
                    <a:pt x="225" y="0"/>
                  </a:lnTo>
                  <a:lnTo>
                    <a:pt x="255" y="0"/>
                  </a:lnTo>
                  <a:lnTo>
                    <a:pt x="287" y="4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030" y="1267"/>
              <a:ext cx="169" cy="738"/>
            </a:xfrm>
            <a:custGeom>
              <a:avLst/>
              <a:gdLst>
                <a:gd name="T0" fmla="*/ 65 w 169"/>
                <a:gd name="T1" fmla="*/ 0 h 738"/>
                <a:gd name="T2" fmla="*/ 61 w 169"/>
                <a:gd name="T3" fmla="*/ 13 h 738"/>
                <a:gd name="T4" fmla="*/ 52 w 169"/>
                <a:gd name="T5" fmla="*/ 49 h 738"/>
                <a:gd name="T6" fmla="*/ 45 w 169"/>
                <a:gd name="T7" fmla="*/ 111 h 738"/>
                <a:gd name="T8" fmla="*/ 41 w 169"/>
                <a:gd name="T9" fmla="*/ 195 h 738"/>
                <a:gd name="T10" fmla="*/ 48 w 169"/>
                <a:gd name="T11" fmla="*/ 300 h 738"/>
                <a:gd name="T12" fmla="*/ 69 w 169"/>
                <a:gd name="T13" fmla="*/ 427 h 738"/>
                <a:gd name="T14" fmla="*/ 107 w 169"/>
                <a:gd name="T15" fmla="*/ 573 h 738"/>
                <a:gd name="T16" fmla="*/ 169 w 169"/>
                <a:gd name="T17" fmla="*/ 738 h 738"/>
                <a:gd name="T18" fmla="*/ 166 w 169"/>
                <a:gd name="T19" fmla="*/ 734 h 738"/>
                <a:gd name="T20" fmla="*/ 157 w 169"/>
                <a:gd name="T21" fmla="*/ 721 h 738"/>
                <a:gd name="T22" fmla="*/ 143 w 169"/>
                <a:gd name="T23" fmla="*/ 702 h 738"/>
                <a:gd name="T24" fmla="*/ 127 w 169"/>
                <a:gd name="T25" fmla="*/ 674 h 738"/>
                <a:gd name="T26" fmla="*/ 106 w 169"/>
                <a:gd name="T27" fmla="*/ 640 h 738"/>
                <a:gd name="T28" fmla="*/ 85 w 169"/>
                <a:gd name="T29" fmla="*/ 601 h 738"/>
                <a:gd name="T30" fmla="*/ 65 w 169"/>
                <a:gd name="T31" fmla="*/ 556 h 738"/>
                <a:gd name="T32" fmla="*/ 45 w 169"/>
                <a:gd name="T33" fmla="*/ 506 h 738"/>
                <a:gd name="T34" fmla="*/ 28 w 169"/>
                <a:gd name="T35" fmla="*/ 451 h 738"/>
                <a:gd name="T36" fmla="*/ 14 w 169"/>
                <a:gd name="T37" fmla="*/ 393 h 738"/>
                <a:gd name="T38" fmla="*/ 4 w 169"/>
                <a:gd name="T39" fmla="*/ 333 h 738"/>
                <a:gd name="T40" fmla="*/ 0 w 169"/>
                <a:gd name="T41" fmla="*/ 269 h 738"/>
                <a:gd name="T42" fmla="*/ 3 w 169"/>
                <a:gd name="T43" fmla="*/ 203 h 738"/>
                <a:gd name="T44" fmla="*/ 14 w 169"/>
                <a:gd name="T45" fmla="*/ 136 h 738"/>
                <a:gd name="T46" fmla="*/ 34 w 169"/>
                <a:gd name="T47" fmla="*/ 68 h 738"/>
                <a:gd name="T48" fmla="*/ 65 w 169"/>
                <a:gd name="T4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9" h="738">
                  <a:moveTo>
                    <a:pt x="65" y="0"/>
                  </a:moveTo>
                  <a:lnTo>
                    <a:pt x="61" y="13"/>
                  </a:lnTo>
                  <a:lnTo>
                    <a:pt x="52" y="49"/>
                  </a:lnTo>
                  <a:lnTo>
                    <a:pt x="45" y="111"/>
                  </a:lnTo>
                  <a:lnTo>
                    <a:pt x="41" y="195"/>
                  </a:lnTo>
                  <a:lnTo>
                    <a:pt x="48" y="300"/>
                  </a:lnTo>
                  <a:lnTo>
                    <a:pt x="69" y="427"/>
                  </a:lnTo>
                  <a:lnTo>
                    <a:pt x="107" y="573"/>
                  </a:lnTo>
                  <a:lnTo>
                    <a:pt x="169" y="738"/>
                  </a:lnTo>
                  <a:lnTo>
                    <a:pt x="166" y="734"/>
                  </a:lnTo>
                  <a:lnTo>
                    <a:pt x="157" y="721"/>
                  </a:lnTo>
                  <a:lnTo>
                    <a:pt x="143" y="702"/>
                  </a:lnTo>
                  <a:lnTo>
                    <a:pt x="127" y="674"/>
                  </a:lnTo>
                  <a:lnTo>
                    <a:pt x="106" y="640"/>
                  </a:lnTo>
                  <a:lnTo>
                    <a:pt x="85" y="601"/>
                  </a:lnTo>
                  <a:lnTo>
                    <a:pt x="65" y="556"/>
                  </a:lnTo>
                  <a:lnTo>
                    <a:pt x="45" y="506"/>
                  </a:lnTo>
                  <a:lnTo>
                    <a:pt x="28" y="451"/>
                  </a:lnTo>
                  <a:lnTo>
                    <a:pt x="14" y="393"/>
                  </a:lnTo>
                  <a:lnTo>
                    <a:pt x="4" y="333"/>
                  </a:lnTo>
                  <a:lnTo>
                    <a:pt x="0" y="269"/>
                  </a:lnTo>
                  <a:lnTo>
                    <a:pt x="3" y="203"/>
                  </a:lnTo>
                  <a:lnTo>
                    <a:pt x="14" y="136"/>
                  </a:lnTo>
                  <a:lnTo>
                    <a:pt x="34" y="6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526" y="1299"/>
              <a:ext cx="37" cy="731"/>
            </a:xfrm>
            <a:custGeom>
              <a:avLst/>
              <a:gdLst>
                <a:gd name="T0" fmla="*/ 37 w 37"/>
                <a:gd name="T1" fmla="*/ 0 h 731"/>
                <a:gd name="T2" fmla="*/ 36 w 37"/>
                <a:gd name="T3" fmla="*/ 95 h 731"/>
                <a:gd name="T4" fmla="*/ 33 w 37"/>
                <a:gd name="T5" fmla="*/ 313 h 731"/>
                <a:gd name="T6" fmla="*/ 30 w 37"/>
                <a:gd name="T7" fmla="*/ 557 h 731"/>
                <a:gd name="T8" fmla="*/ 29 w 37"/>
                <a:gd name="T9" fmla="*/ 731 h 731"/>
                <a:gd name="T10" fmla="*/ 26 w 37"/>
                <a:gd name="T11" fmla="*/ 706 h 731"/>
                <a:gd name="T12" fmla="*/ 19 w 37"/>
                <a:gd name="T13" fmla="*/ 639 h 731"/>
                <a:gd name="T14" fmla="*/ 11 w 37"/>
                <a:gd name="T15" fmla="*/ 541 h 731"/>
                <a:gd name="T16" fmla="*/ 4 w 37"/>
                <a:gd name="T17" fmla="*/ 424 h 731"/>
                <a:gd name="T18" fmla="*/ 0 w 37"/>
                <a:gd name="T19" fmla="*/ 301 h 731"/>
                <a:gd name="T20" fmla="*/ 3 w 37"/>
                <a:gd name="T21" fmla="*/ 181 h 731"/>
                <a:gd name="T22" fmla="*/ 14 w 37"/>
                <a:gd name="T23" fmla="*/ 77 h 731"/>
                <a:gd name="T24" fmla="*/ 37 w 37"/>
                <a:gd name="T2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731">
                  <a:moveTo>
                    <a:pt x="37" y="0"/>
                  </a:moveTo>
                  <a:lnTo>
                    <a:pt x="36" y="95"/>
                  </a:lnTo>
                  <a:lnTo>
                    <a:pt x="33" y="313"/>
                  </a:lnTo>
                  <a:lnTo>
                    <a:pt x="30" y="557"/>
                  </a:lnTo>
                  <a:lnTo>
                    <a:pt x="29" y="731"/>
                  </a:lnTo>
                  <a:lnTo>
                    <a:pt x="26" y="706"/>
                  </a:lnTo>
                  <a:lnTo>
                    <a:pt x="19" y="639"/>
                  </a:lnTo>
                  <a:lnTo>
                    <a:pt x="11" y="541"/>
                  </a:lnTo>
                  <a:lnTo>
                    <a:pt x="4" y="424"/>
                  </a:lnTo>
                  <a:lnTo>
                    <a:pt x="0" y="301"/>
                  </a:lnTo>
                  <a:lnTo>
                    <a:pt x="3" y="181"/>
                  </a:lnTo>
                  <a:lnTo>
                    <a:pt x="14" y="7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98" y="844"/>
              <a:ext cx="486" cy="83"/>
            </a:xfrm>
            <a:custGeom>
              <a:avLst/>
              <a:gdLst>
                <a:gd name="T0" fmla="*/ 113 w 486"/>
                <a:gd name="T1" fmla="*/ 34 h 83"/>
                <a:gd name="T2" fmla="*/ 110 w 486"/>
                <a:gd name="T3" fmla="*/ 36 h 83"/>
                <a:gd name="T4" fmla="*/ 102 w 486"/>
                <a:gd name="T5" fmla="*/ 37 h 83"/>
                <a:gd name="T6" fmla="*/ 88 w 486"/>
                <a:gd name="T7" fmla="*/ 41 h 83"/>
                <a:gd name="T8" fmla="*/ 73 w 486"/>
                <a:gd name="T9" fmla="*/ 46 h 83"/>
                <a:gd name="T10" fmla="*/ 55 w 486"/>
                <a:gd name="T11" fmla="*/ 53 h 83"/>
                <a:gd name="T12" fmla="*/ 36 w 486"/>
                <a:gd name="T13" fmla="*/ 62 h 83"/>
                <a:gd name="T14" fmla="*/ 18 w 486"/>
                <a:gd name="T15" fmla="*/ 71 h 83"/>
                <a:gd name="T16" fmla="*/ 0 w 486"/>
                <a:gd name="T17" fmla="*/ 83 h 83"/>
                <a:gd name="T18" fmla="*/ 5 w 486"/>
                <a:gd name="T19" fmla="*/ 80 h 83"/>
                <a:gd name="T20" fmla="*/ 14 w 486"/>
                <a:gd name="T21" fmla="*/ 75 h 83"/>
                <a:gd name="T22" fmla="*/ 32 w 486"/>
                <a:gd name="T23" fmla="*/ 68 h 83"/>
                <a:gd name="T24" fmla="*/ 53 w 486"/>
                <a:gd name="T25" fmla="*/ 61 h 83"/>
                <a:gd name="T26" fmla="*/ 79 w 486"/>
                <a:gd name="T27" fmla="*/ 54 h 83"/>
                <a:gd name="T28" fmla="*/ 109 w 486"/>
                <a:gd name="T29" fmla="*/ 49 h 83"/>
                <a:gd name="T30" fmla="*/ 141 w 486"/>
                <a:gd name="T31" fmla="*/ 47 h 83"/>
                <a:gd name="T32" fmla="*/ 175 w 486"/>
                <a:gd name="T33" fmla="*/ 50 h 83"/>
                <a:gd name="T34" fmla="*/ 183 w 486"/>
                <a:gd name="T35" fmla="*/ 83 h 83"/>
                <a:gd name="T36" fmla="*/ 227 w 486"/>
                <a:gd name="T37" fmla="*/ 50 h 83"/>
                <a:gd name="T38" fmla="*/ 231 w 486"/>
                <a:gd name="T39" fmla="*/ 50 h 83"/>
                <a:gd name="T40" fmla="*/ 241 w 486"/>
                <a:gd name="T41" fmla="*/ 50 h 83"/>
                <a:gd name="T42" fmla="*/ 256 w 486"/>
                <a:gd name="T43" fmla="*/ 51 h 83"/>
                <a:gd name="T44" fmla="*/ 275 w 486"/>
                <a:gd name="T45" fmla="*/ 53 h 83"/>
                <a:gd name="T46" fmla="*/ 295 w 486"/>
                <a:gd name="T47" fmla="*/ 57 h 83"/>
                <a:gd name="T48" fmla="*/ 314 w 486"/>
                <a:gd name="T49" fmla="*/ 61 h 83"/>
                <a:gd name="T50" fmla="*/ 332 w 486"/>
                <a:gd name="T51" fmla="*/ 67 h 83"/>
                <a:gd name="T52" fmla="*/ 347 w 486"/>
                <a:gd name="T53" fmla="*/ 75 h 83"/>
                <a:gd name="T54" fmla="*/ 356 w 486"/>
                <a:gd name="T55" fmla="*/ 34 h 83"/>
                <a:gd name="T56" fmla="*/ 360 w 486"/>
                <a:gd name="T57" fmla="*/ 34 h 83"/>
                <a:gd name="T58" fmla="*/ 370 w 486"/>
                <a:gd name="T59" fmla="*/ 33 h 83"/>
                <a:gd name="T60" fmla="*/ 387 w 486"/>
                <a:gd name="T61" fmla="*/ 33 h 83"/>
                <a:gd name="T62" fmla="*/ 404 w 486"/>
                <a:gd name="T63" fmla="*/ 33 h 83"/>
                <a:gd name="T64" fmla="*/ 426 w 486"/>
                <a:gd name="T65" fmla="*/ 34 h 83"/>
                <a:gd name="T66" fmla="*/ 447 w 486"/>
                <a:gd name="T67" fmla="*/ 37 h 83"/>
                <a:gd name="T68" fmla="*/ 468 w 486"/>
                <a:gd name="T69" fmla="*/ 42 h 83"/>
                <a:gd name="T70" fmla="*/ 486 w 486"/>
                <a:gd name="T71" fmla="*/ 50 h 83"/>
                <a:gd name="T72" fmla="*/ 484 w 486"/>
                <a:gd name="T73" fmla="*/ 49 h 83"/>
                <a:gd name="T74" fmla="*/ 481 w 486"/>
                <a:gd name="T75" fmla="*/ 46 h 83"/>
                <a:gd name="T76" fmla="*/ 477 w 486"/>
                <a:gd name="T77" fmla="*/ 41 h 83"/>
                <a:gd name="T78" fmla="*/ 470 w 486"/>
                <a:gd name="T79" fmla="*/ 36 h 83"/>
                <a:gd name="T80" fmla="*/ 461 w 486"/>
                <a:gd name="T81" fmla="*/ 29 h 83"/>
                <a:gd name="T82" fmla="*/ 448 w 486"/>
                <a:gd name="T83" fmla="*/ 22 h 83"/>
                <a:gd name="T84" fmla="*/ 432 w 486"/>
                <a:gd name="T85" fmla="*/ 16 h 83"/>
                <a:gd name="T86" fmla="*/ 413 w 486"/>
                <a:gd name="T87" fmla="*/ 11 h 83"/>
                <a:gd name="T88" fmla="*/ 391 w 486"/>
                <a:gd name="T89" fmla="*/ 5 h 83"/>
                <a:gd name="T90" fmla="*/ 365 w 486"/>
                <a:gd name="T91" fmla="*/ 3 h 83"/>
                <a:gd name="T92" fmla="*/ 334 w 486"/>
                <a:gd name="T93" fmla="*/ 0 h 83"/>
                <a:gd name="T94" fmla="*/ 300 w 486"/>
                <a:gd name="T95" fmla="*/ 1 h 83"/>
                <a:gd name="T96" fmla="*/ 260 w 486"/>
                <a:gd name="T97" fmla="*/ 4 h 83"/>
                <a:gd name="T98" fmla="*/ 216 w 486"/>
                <a:gd name="T99" fmla="*/ 11 h 83"/>
                <a:gd name="T100" fmla="*/ 167 w 486"/>
                <a:gd name="T101" fmla="*/ 21 h 83"/>
                <a:gd name="T102" fmla="*/ 113 w 486"/>
                <a:gd name="T103" fmla="*/ 3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6" h="83">
                  <a:moveTo>
                    <a:pt x="113" y="34"/>
                  </a:moveTo>
                  <a:lnTo>
                    <a:pt x="110" y="36"/>
                  </a:lnTo>
                  <a:lnTo>
                    <a:pt x="102" y="37"/>
                  </a:lnTo>
                  <a:lnTo>
                    <a:pt x="88" y="41"/>
                  </a:lnTo>
                  <a:lnTo>
                    <a:pt x="73" y="46"/>
                  </a:lnTo>
                  <a:lnTo>
                    <a:pt x="55" y="53"/>
                  </a:lnTo>
                  <a:lnTo>
                    <a:pt x="36" y="62"/>
                  </a:lnTo>
                  <a:lnTo>
                    <a:pt x="18" y="71"/>
                  </a:lnTo>
                  <a:lnTo>
                    <a:pt x="0" y="83"/>
                  </a:lnTo>
                  <a:lnTo>
                    <a:pt x="5" y="80"/>
                  </a:lnTo>
                  <a:lnTo>
                    <a:pt x="14" y="75"/>
                  </a:lnTo>
                  <a:lnTo>
                    <a:pt x="32" y="68"/>
                  </a:lnTo>
                  <a:lnTo>
                    <a:pt x="53" y="61"/>
                  </a:lnTo>
                  <a:lnTo>
                    <a:pt x="79" y="54"/>
                  </a:lnTo>
                  <a:lnTo>
                    <a:pt x="109" y="49"/>
                  </a:lnTo>
                  <a:lnTo>
                    <a:pt x="141" y="47"/>
                  </a:lnTo>
                  <a:lnTo>
                    <a:pt x="175" y="50"/>
                  </a:lnTo>
                  <a:lnTo>
                    <a:pt x="183" y="83"/>
                  </a:lnTo>
                  <a:lnTo>
                    <a:pt x="227" y="50"/>
                  </a:lnTo>
                  <a:lnTo>
                    <a:pt x="231" y="50"/>
                  </a:lnTo>
                  <a:lnTo>
                    <a:pt x="241" y="50"/>
                  </a:lnTo>
                  <a:lnTo>
                    <a:pt x="256" y="51"/>
                  </a:lnTo>
                  <a:lnTo>
                    <a:pt x="275" y="53"/>
                  </a:lnTo>
                  <a:lnTo>
                    <a:pt x="295" y="57"/>
                  </a:lnTo>
                  <a:lnTo>
                    <a:pt x="314" y="61"/>
                  </a:lnTo>
                  <a:lnTo>
                    <a:pt x="332" y="67"/>
                  </a:lnTo>
                  <a:lnTo>
                    <a:pt x="347" y="75"/>
                  </a:lnTo>
                  <a:lnTo>
                    <a:pt x="356" y="34"/>
                  </a:lnTo>
                  <a:lnTo>
                    <a:pt x="360" y="34"/>
                  </a:lnTo>
                  <a:lnTo>
                    <a:pt x="370" y="33"/>
                  </a:lnTo>
                  <a:lnTo>
                    <a:pt x="387" y="33"/>
                  </a:lnTo>
                  <a:lnTo>
                    <a:pt x="404" y="33"/>
                  </a:lnTo>
                  <a:lnTo>
                    <a:pt x="426" y="34"/>
                  </a:lnTo>
                  <a:lnTo>
                    <a:pt x="447" y="37"/>
                  </a:lnTo>
                  <a:lnTo>
                    <a:pt x="468" y="42"/>
                  </a:lnTo>
                  <a:lnTo>
                    <a:pt x="486" y="50"/>
                  </a:lnTo>
                  <a:lnTo>
                    <a:pt x="484" y="49"/>
                  </a:lnTo>
                  <a:lnTo>
                    <a:pt x="481" y="46"/>
                  </a:lnTo>
                  <a:lnTo>
                    <a:pt x="477" y="41"/>
                  </a:lnTo>
                  <a:lnTo>
                    <a:pt x="470" y="36"/>
                  </a:lnTo>
                  <a:lnTo>
                    <a:pt x="461" y="29"/>
                  </a:lnTo>
                  <a:lnTo>
                    <a:pt x="448" y="22"/>
                  </a:lnTo>
                  <a:lnTo>
                    <a:pt x="432" y="16"/>
                  </a:lnTo>
                  <a:lnTo>
                    <a:pt x="413" y="11"/>
                  </a:lnTo>
                  <a:lnTo>
                    <a:pt x="391" y="5"/>
                  </a:lnTo>
                  <a:lnTo>
                    <a:pt x="365" y="3"/>
                  </a:lnTo>
                  <a:lnTo>
                    <a:pt x="334" y="0"/>
                  </a:lnTo>
                  <a:lnTo>
                    <a:pt x="300" y="1"/>
                  </a:lnTo>
                  <a:lnTo>
                    <a:pt x="260" y="4"/>
                  </a:lnTo>
                  <a:lnTo>
                    <a:pt x="216" y="11"/>
                  </a:lnTo>
                  <a:lnTo>
                    <a:pt x="167" y="21"/>
                  </a:lnTo>
                  <a:lnTo>
                    <a:pt x="113" y="34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919" y="1441"/>
              <a:ext cx="1025" cy="887"/>
            </a:xfrm>
            <a:custGeom>
              <a:avLst/>
              <a:gdLst>
                <a:gd name="T0" fmla="*/ 13 w 1025"/>
                <a:gd name="T1" fmla="*/ 878 h 887"/>
                <a:gd name="T2" fmla="*/ 66 w 1025"/>
                <a:gd name="T3" fmla="*/ 825 h 887"/>
                <a:gd name="T4" fmla="*/ 140 w 1025"/>
                <a:gd name="T5" fmla="*/ 722 h 887"/>
                <a:gd name="T6" fmla="*/ 208 w 1025"/>
                <a:gd name="T7" fmla="*/ 558 h 887"/>
                <a:gd name="T8" fmla="*/ 242 w 1025"/>
                <a:gd name="T9" fmla="*/ 327 h 887"/>
                <a:gd name="T10" fmla="*/ 235 w 1025"/>
                <a:gd name="T11" fmla="*/ 138 h 887"/>
                <a:gd name="T12" fmla="*/ 248 w 1025"/>
                <a:gd name="T13" fmla="*/ 205 h 887"/>
                <a:gd name="T14" fmla="*/ 260 w 1025"/>
                <a:gd name="T15" fmla="*/ 331 h 887"/>
                <a:gd name="T16" fmla="*/ 253 w 1025"/>
                <a:gd name="T17" fmla="*/ 495 h 887"/>
                <a:gd name="T18" fmla="*/ 206 w 1025"/>
                <a:gd name="T19" fmla="*/ 671 h 887"/>
                <a:gd name="T20" fmla="*/ 105 w 1025"/>
                <a:gd name="T21" fmla="*/ 837 h 887"/>
                <a:gd name="T22" fmla="*/ 87 w 1025"/>
                <a:gd name="T23" fmla="*/ 854 h 887"/>
                <a:gd name="T24" fmla="*/ 128 w 1025"/>
                <a:gd name="T25" fmla="*/ 850 h 887"/>
                <a:gd name="T26" fmla="*/ 195 w 1025"/>
                <a:gd name="T27" fmla="*/ 840 h 887"/>
                <a:gd name="T28" fmla="*/ 279 w 1025"/>
                <a:gd name="T29" fmla="*/ 821 h 887"/>
                <a:gd name="T30" fmla="*/ 371 w 1025"/>
                <a:gd name="T31" fmla="*/ 791 h 887"/>
                <a:gd name="T32" fmla="*/ 478 w 1025"/>
                <a:gd name="T33" fmla="*/ 689 h 887"/>
                <a:gd name="T34" fmla="*/ 495 w 1025"/>
                <a:gd name="T35" fmla="*/ 739 h 887"/>
                <a:gd name="T36" fmla="*/ 531 w 1025"/>
                <a:gd name="T37" fmla="*/ 732 h 887"/>
                <a:gd name="T38" fmla="*/ 591 w 1025"/>
                <a:gd name="T39" fmla="*/ 710 h 887"/>
                <a:gd name="T40" fmla="*/ 665 w 1025"/>
                <a:gd name="T41" fmla="*/ 661 h 887"/>
                <a:gd name="T42" fmla="*/ 746 w 1025"/>
                <a:gd name="T43" fmla="*/ 573 h 887"/>
                <a:gd name="T44" fmla="*/ 803 w 1025"/>
                <a:gd name="T45" fmla="*/ 480 h 887"/>
                <a:gd name="T46" fmla="*/ 830 w 1025"/>
                <a:gd name="T47" fmla="*/ 378 h 887"/>
                <a:gd name="T48" fmla="*/ 858 w 1025"/>
                <a:gd name="T49" fmla="*/ 247 h 887"/>
                <a:gd name="T50" fmla="*/ 865 w 1025"/>
                <a:gd name="T51" fmla="*/ 299 h 887"/>
                <a:gd name="T52" fmla="*/ 850 w 1025"/>
                <a:gd name="T53" fmla="*/ 457 h 887"/>
                <a:gd name="T54" fmla="*/ 924 w 1025"/>
                <a:gd name="T55" fmla="*/ 348 h 887"/>
                <a:gd name="T56" fmla="*/ 1010 w 1025"/>
                <a:gd name="T57" fmla="*/ 108 h 887"/>
                <a:gd name="T58" fmla="*/ 1025 w 1025"/>
                <a:gd name="T59" fmla="*/ 37 h 887"/>
                <a:gd name="T60" fmla="*/ 1003 w 1025"/>
                <a:gd name="T61" fmla="*/ 200 h 887"/>
                <a:gd name="T62" fmla="*/ 909 w 1025"/>
                <a:gd name="T63" fmla="*/ 430 h 887"/>
                <a:gd name="T64" fmla="*/ 859 w 1025"/>
                <a:gd name="T65" fmla="*/ 504 h 887"/>
                <a:gd name="T66" fmla="*/ 797 w 1025"/>
                <a:gd name="T67" fmla="*/ 576 h 887"/>
                <a:gd name="T68" fmla="*/ 723 w 1025"/>
                <a:gd name="T69" fmla="*/ 644 h 887"/>
                <a:gd name="T70" fmla="*/ 632 w 1025"/>
                <a:gd name="T71" fmla="*/ 707 h 887"/>
                <a:gd name="T72" fmla="*/ 527 w 1025"/>
                <a:gd name="T73" fmla="*/ 762 h 887"/>
                <a:gd name="T74" fmla="*/ 477 w 1025"/>
                <a:gd name="T75" fmla="*/ 783 h 887"/>
                <a:gd name="T76" fmla="*/ 426 w 1025"/>
                <a:gd name="T77" fmla="*/ 799 h 887"/>
                <a:gd name="T78" fmla="*/ 341 w 1025"/>
                <a:gd name="T79" fmla="*/ 824 h 887"/>
                <a:gd name="T80" fmla="*/ 228 w 1025"/>
                <a:gd name="T81" fmla="*/ 852 h 887"/>
                <a:gd name="T82" fmla="*/ 95 w 1025"/>
                <a:gd name="T83" fmla="*/ 87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5" h="887">
                  <a:moveTo>
                    <a:pt x="0" y="887"/>
                  </a:moveTo>
                  <a:lnTo>
                    <a:pt x="3" y="884"/>
                  </a:lnTo>
                  <a:lnTo>
                    <a:pt x="13" y="878"/>
                  </a:lnTo>
                  <a:lnTo>
                    <a:pt x="28" y="866"/>
                  </a:lnTo>
                  <a:lnTo>
                    <a:pt x="46" y="849"/>
                  </a:lnTo>
                  <a:lnTo>
                    <a:pt x="66" y="825"/>
                  </a:lnTo>
                  <a:lnTo>
                    <a:pt x="91" y="797"/>
                  </a:lnTo>
                  <a:lnTo>
                    <a:pt x="116" y="762"/>
                  </a:lnTo>
                  <a:lnTo>
                    <a:pt x="140" y="722"/>
                  </a:lnTo>
                  <a:lnTo>
                    <a:pt x="165" y="673"/>
                  </a:lnTo>
                  <a:lnTo>
                    <a:pt x="187" y="619"/>
                  </a:lnTo>
                  <a:lnTo>
                    <a:pt x="208" y="558"/>
                  </a:lnTo>
                  <a:lnTo>
                    <a:pt x="223" y="488"/>
                  </a:lnTo>
                  <a:lnTo>
                    <a:pt x="235" y="412"/>
                  </a:lnTo>
                  <a:lnTo>
                    <a:pt x="242" y="327"/>
                  </a:lnTo>
                  <a:lnTo>
                    <a:pt x="242" y="234"/>
                  </a:lnTo>
                  <a:lnTo>
                    <a:pt x="234" y="133"/>
                  </a:lnTo>
                  <a:lnTo>
                    <a:pt x="235" y="138"/>
                  </a:lnTo>
                  <a:lnTo>
                    <a:pt x="238" y="152"/>
                  </a:lnTo>
                  <a:lnTo>
                    <a:pt x="242" y="175"/>
                  </a:lnTo>
                  <a:lnTo>
                    <a:pt x="248" y="205"/>
                  </a:lnTo>
                  <a:lnTo>
                    <a:pt x="253" y="242"/>
                  </a:lnTo>
                  <a:lnTo>
                    <a:pt x="257" y="284"/>
                  </a:lnTo>
                  <a:lnTo>
                    <a:pt x="260" y="331"/>
                  </a:lnTo>
                  <a:lnTo>
                    <a:pt x="260" y="382"/>
                  </a:lnTo>
                  <a:lnTo>
                    <a:pt x="259" y="437"/>
                  </a:lnTo>
                  <a:lnTo>
                    <a:pt x="253" y="495"/>
                  </a:lnTo>
                  <a:lnTo>
                    <a:pt x="242" y="552"/>
                  </a:lnTo>
                  <a:lnTo>
                    <a:pt x="227" y="612"/>
                  </a:lnTo>
                  <a:lnTo>
                    <a:pt x="206" y="671"/>
                  </a:lnTo>
                  <a:lnTo>
                    <a:pt x="180" y="728"/>
                  </a:lnTo>
                  <a:lnTo>
                    <a:pt x="146" y="785"/>
                  </a:lnTo>
                  <a:lnTo>
                    <a:pt x="105" y="837"/>
                  </a:lnTo>
                  <a:lnTo>
                    <a:pt x="79" y="854"/>
                  </a:lnTo>
                  <a:lnTo>
                    <a:pt x="81" y="854"/>
                  </a:lnTo>
                  <a:lnTo>
                    <a:pt x="87" y="854"/>
                  </a:lnTo>
                  <a:lnTo>
                    <a:pt x="98" y="853"/>
                  </a:lnTo>
                  <a:lnTo>
                    <a:pt x="112" y="852"/>
                  </a:lnTo>
                  <a:lnTo>
                    <a:pt x="128" y="850"/>
                  </a:lnTo>
                  <a:lnTo>
                    <a:pt x="147" y="848"/>
                  </a:lnTo>
                  <a:lnTo>
                    <a:pt x="171" y="844"/>
                  </a:lnTo>
                  <a:lnTo>
                    <a:pt x="195" y="840"/>
                  </a:lnTo>
                  <a:lnTo>
                    <a:pt x="222" y="835"/>
                  </a:lnTo>
                  <a:lnTo>
                    <a:pt x="249" y="829"/>
                  </a:lnTo>
                  <a:lnTo>
                    <a:pt x="279" y="821"/>
                  </a:lnTo>
                  <a:lnTo>
                    <a:pt x="309" y="812"/>
                  </a:lnTo>
                  <a:lnTo>
                    <a:pt x="341" y="803"/>
                  </a:lnTo>
                  <a:lnTo>
                    <a:pt x="371" y="791"/>
                  </a:lnTo>
                  <a:lnTo>
                    <a:pt x="403" y="778"/>
                  </a:lnTo>
                  <a:lnTo>
                    <a:pt x="435" y="764"/>
                  </a:lnTo>
                  <a:lnTo>
                    <a:pt x="478" y="689"/>
                  </a:lnTo>
                  <a:lnTo>
                    <a:pt x="487" y="739"/>
                  </a:lnTo>
                  <a:lnTo>
                    <a:pt x="488" y="739"/>
                  </a:lnTo>
                  <a:lnTo>
                    <a:pt x="495" y="739"/>
                  </a:lnTo>
                  <a:lnTo>
                    <a:pt x="503" y="737"/>
                  </a:lnTo>
                  <a:lnTo>
                    <a:pt x="516" y="736"/>
                  </a:lnTo>
                  <a:lnTo>
                    <a:pt x="531" y="732"/>
                  </a:lnTo>
                  <a:lnTo>
                    <a:pt x="549" y="728"/>
                  </a:lnTo>
                  <a:lnTo>
                    <a:pt x="569" y="720"/>
                  </a:lnTo>
                  <a:lnTo>
                    <a:pt x="591" y="710"/>
                  </a:lnTo>
                  <a:lnTo>
                    <a:pt x="615" y="698"/>
                  </a:lnTo>
                  <a:lnTo>
                    <a:pt x="639" y="681"/>
                  </a:lnTo>
                  <a:lnTo>
                    <a:pt x="665" y="661"/>
                  </a:lnTo>
                  <a:lnTo>
                    <a:pt x="692" y="636"/>
                  </a:lnTo>
                  <a:lnTo>
                    <a:pt x="719" y="608"/>
                  </a:lnTo>
                  <a:lnTo>
                    <a:pt x="746" y="573"/>
                  </a:lnTo>
                  <a:lnTo>
                    <a:pt x="774" y="534"/>
                  </a:lnTo>
                  <a:lnTo>
                    <a:pt x="800" y="490"/>
                  </a:lnTo>
                  <a:lnTo>
                    <a:pt x="803" y="480"/>
                  </a:lnTo>
                  <a:lnTo>
                    <a:pt x="810" y="457"/>
                  </a:lnTo>
                  <a:lnTo>
                    <a:pt x="819" y="420"/>
                  </a:lnTo>
                  <a:lnTo>
                    <a:pt x="830" y="378"/>
                  </a:lnTo>
                  <a:lnTo>
                    <a:pt x="841" y="332"/>
                  </a:lnTo>
                  <a:lnTo>
                    <a:pt x="851" y="286"/>
                  </a:lnTo>
                  <a:lnTo>
                    <a:pt x="858" y="247"/>
                  </a:lnTo>
                  <a:lnTo>
                    <a:pt x="861" y="215"/>
                  </a:lnTo>
                  <a:lnTo>
                    <a:pt x="863" y="239"/>
                  </a:lnTo>
                  <a:lnTo>
                    <a:pt x="865" y="299"/>
                  </a:lnTo>
                  <a:lnTo>
                    <a:pt x="861" y="381"/>
                  </a:lnTo>
                  <a:lnTo>
                    <a:pt x="843" y="465"/>
                  </a:lnTo>
                  <a:lnTo>
                    <a:pt x="850" y="457"/>
                  </a:lnTo>
                  <a:lnTo>
                    <a:pt x="867" y="436"/>
                  </a:lnTo>
                  <a:lnTo>
                    <a:pt x="894" y="399"/>
                  </a:lnTo>
                  <a:lnTo>
                    <a:pt x="924" y="348"/>
                  </a:lnTo>
                  <a:lnTo>
                    <a:pt x="957" y="282"/>
                  </a:lnTo>
                  <a:lnTo>
                    <a:pt x="986" y="202"/>
                  </a:lnTo>
                  <a:lnTo>
                    <a:pt x="1010" y="108"/>
                  </a:lnTo>
                  <a:lnTo>
                    <a:pt x="1025" y="0"/>
                  </a:lnTo>
                  <a:lnTo>
                    <a:pt x="1025" y="9"/>
                  </a:lnTo>
                  <a:lnTo>
                    <a:pt x="1025" y="37"/>
                  </a:lnTo>
                  <a:lnTo>
                    <a:pt x="1023" y="79"/>
                  </a:lnTo>
                  <a:lnTo>
                    <a:pt x="1016" y="134"/>
                  </a:lnTo>
                  <a:lnTo>
                    <a:pt x="1003" y="200"/>
                  </a:lnTo>
                  <a:lnTo>
                    <a:pt x="981" y="272"/>
                  </a:lnTo>
                  <a:lnTo>
                    <a:pt x="951" y="350"/>
                  </a:lnTo>
                  <a:lnTo>
                    <a:pt x="909" y="430"/>
                  </a:lnTo>
                  <a:lnTo>
                    <a:pt x="894" y="455"/>
                  </a:lnTo>
                  <a:lnTo>
                    <a:pt x="877" y="479"/>
                  </a:lnTo>
                  <a:lnTo>
                    <a:pt x="859" y="504"/>
                  </a:lnTo>
                  <a:lnTo>
                    <a:pt x="840" y="528"/>
                  </a:lnTo>
                  <a:lnTo>
                    <a:pt x="819" y="552"/>
                  </a:lnTo>
                  <a:lnTo>
                    <a:pt x="797" y="576"/>
                  </a:lnTo>
                  <a:lnTo>
                    <a:pt x="774" y="598"/>
                  </a:lnTo>
                  <a:lnTo>
                    <a:pt x="749" y="622"/>
                  </a:lnTo>
                  <a:lnTo>
                    <a:pt x="723" y="644"/>
                  </a:lnTo>
                  <a:lnTo>
                    <a:pt x="694" y="665"/>
                  </a:lnTo>
                  <a:lnTo>
                    <a:pt x="664" y="686"/>
                  </a:lnTo>
                  <a:lnTo>
                    <a:pt x="632" y="707"/>
                  </a:lnTo>
                  <a:lnTo>
                    <a:pt x="598" y="727"/>
                  </a:lnTo>
                  <a:lnTo>
                    <a:pt x="564" y="745"/>
                  </a:lnTo>
                  <a:lnTo>
                    <a:pt x="527" y="762"/>
                  </a:lnTo>
                  <a:lnTo>
                    <a:pt x="487" y="779"/>
                  </a:lnTo>
                  <a:lnTo>
                    <a:pt x="484" y="781"/>
                  </a:lnTo>
                  <a:lnTo>
                    <a:pt x="477" y="783"/>
                  </a:lnTo>
                  <a:lnTo>
                    <a:pt x="465" y="787"/>
                  </a:lnTo>
                  <a:lnTo>
                    <a:pt x="447" y="793"/>
                  </a:lnTo>
                  <a:lnTo>
                    <a:pt x="426" y="799"/>
                  </a:lnTo>
                  <a:lnTo>
                    <a:pt x="402" y="807"/>
                  </a:lnTo>
                  <a:lnTo>
                    <a:pt x="373" y="815"/>
                  </a:lnTo>
                  <a:lnTo>
                    <a:pt x="341" y="824"/>
                  </a:lnTo>
                  <a:lnTo>
                    <a:pt x="305" y="833"/>
                  </a:lnTo>
                  <a:lnTo>
                    <a:pt x="268" y="842"/>
                  </a:lnTo>
                  <a:lnTo>
                    <a:pt x="228" y="852"/>
                  </a:lnTo>
                  <a:lnTo>
                    <a:pt x="186" y="859"/>
                  </a:lnTo>
                  <a:lnTo>
                    <a:pt x="142" y="867"/>
                  </a:lnTo>
                  <a:lnTo>
                    <a:pt x="95" y="875"/>
                  </a:lnTo>
                  <a:lnTo>
                    <a:pt x="48" y="882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371" y="752"/>
              <a:ext cx="312" cy="317"/>
            </a:xfrm>
            <a:custGeom>
              <a:avLst/>
              <a:gdLst>
                <a:gd name="T0" fmla="*/ 0 w 312"/>
                <a:gd name="T1" fmla="*/ 2 h 317"/>
                <a:gd name="T2" fmla="*/ 3 w 312"/>
                <a:gd name="T3" fmla="*/ 3 h 317"/>
                <a:gd name="T4" fmla="*/ 11 w 312"/>
                <a:gd name="T5" fmla="*/ 8 h 317"/>
                <a:gd name="T6" fmla="*/ 24 w 312"/>
                <a:gd name="T7" fmla="*/ 15 h 317"/>
                <a:gd name="T8" fmla="*/ 39 w 312"/>
                <a:gd name="T9" fmla="*/ 25 h 317"/>
                <a:gd name="T10" fmla="*/ 59 w 312"/>
                <a:gd name="T11" fmla="*/ 38 h 317"/>
                <a:gd name="T12" fmla="*/ 81 w 312"/>
                <a:gd name="T13" fmla="*/ 53 h 317"/>
                <a:gd name="T14" fmla="*/ 105 w 312"/>
                <a:gd name="T15" fmla="*/ 71 h 317"/>
                <a:gd name="T16" fmla="*/ 131 w 312"/>
                <a:gd name="T17" fmla="*/ 91 h 317"/>
                <a:gd name="T18" fmla="*/ 157 w 312"/>
                <a:gd name="T19" fmla="*/ 113 h 317"/>
                <a:gd name="T20" fmla="*/ 183 w 312"/>
                <a:gd name="T21" fmla="*/ 137 h 317"/>
                <a:gd name="T22" fmla="*/ 209 w 312"/>
                <a:gd name="T23" fmla="*/ 163 h 317"/>
                <a:gd name="T24" fmla="*/ 234 w 312"/>
                <a:gd name="T25" fmla="*/ 191 h 317"/>
                <a:gd name="T26" fmla="*/ 257 w 312"/>
                <a:gd name="T27" fmla="*/ 219 h 317"/>
                <a:gd name="T28" fmla="*/ 279 w 312"/>
                <a:gd name="T29" fmla="*/ 251 h 317"/>
                <a:gd name="T30" fmla="*/ 297 w 312"/>
                <a:gd name="T31" fmla="*/ 282 h 317"/>
                <a:gd name="T32" fmla="*/ 312 w 312"/>
                <a:gd name="T33" fmla="*/ 317 h 317"/>
                <a:gd name="T34" fmla="*/ 310 w 312"/>
                <a:gd name="T35" fmla="*/ 307 h 317"/>
                <a:gd name="T36" fmla="*/ 300 w 312"/>
                <a:gd name="T37" fmla="*/ 281 h 317"/>
                <a:gd name="T38" fmla="*/ 285 w 312"/>
                <a:gd name="T39" fmla="*/ 244 h 317"/>
                <a:gd name="T40" fmla="*/ 263 w 312"/>
                <a:gd name="T41" fmla="*/ 198 h 317"/>
                <a:gd name="T42" fmla="*/ 233 w 312"/>
                <a:gd name="T43" fmla="*/ 149 h 317"/>
                <a:gd name="T44" fmla="*/ 196 w 312"/>
                <a:gd name="T45" fmla="*/ 100 h 317"/>
                <a:gd name="T46" fmla="*/ 150 w 312"/>
                <a:gd name="T47" fmla="*/ 54 h 317"/>
                <a:gd name="T48" fmla="*/ 95 w 312"/>
                <a:gd name="T49" fmla="*/ 17 h 317"/>
                <a:gd name="T50" fmla="*/ 92 w 312"/>
                <a:gd name="T51" fmla="*/ 16 h 317"/>
                <a:gd name="T52" fmla="*/ 87 w 312"/>
                <a:gd name="T53" fmla="*/ 13 h 317"/>
                <a:gd name="T54" fmla="*/ 76 w 312"/>
                <a:gd name="T55" fmla="*/ 10 h 317"/>
                <a:gd name="T56" fmla="*/ 64 w 312"/>
                <a:gd name="T57" fmla="*/ 6 h 317"/>
                <a:gd name="T58" fmla="*/ 48 w 312"/>
                <a:gd name="T59" fmla="*/ 3 h 317"/>
                <a:gd name="T60" fmla="*/ 33 w 312"/>
                <a:gd name="T61" fmla="*/ 0 h 317"/>
                <a:gd name="T62" fmla="*/ 17 w 312"/>
                <a:gd name="T63" fmla="*/ 0 h 317"/>
                <a:gd name="T64" fmla="*/ 0 w 312"/>
                <a:gd name="T65" fmla="*/ 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2" h="317">
                  <a:moveTo>
                    <a:pt x="0" y="2"/>
                  </a:moveTo>
                  <a:lnTo>
                    <a:pt x="3" y="3"/>
                  </a:lnTo>
                  <a:lnTo>
                    <a:pt x="11" y="8"/>
                  </a:lnTo>
                  <a:lnTo>
                    <a:pt x="24" y="15"/>
                  </a:lnTo>
                  <a:lnTo>
                    <a:pt x="39" y="25"/>
                  </a:lnTo>
                  <a:lnTo>
                    <a:pt x="59" y="38"/>
                  </a:lnTo>
                  <a:lnTo>
                    <a:pt x="81" y="53"/>
                  </a:lnTo>
                  <a:lnTo>
                    <a:pt x="105" y="71"/>
                  </a:lnTo>
                  <a:lnTo>
                    <a:pt x="131" y="91"/>
                  </a:lnTo>
                  <a:lnTo>
                    <a:pt x="157" y="113"/>
                  </a:lnTo>
                  <a:lnTo>
                    <a:pt x="183" y="137"/>
                  </a:lnTo>
                  <a:lnTo>
                    <a:pt x="209" y="163"/>
                  </a:lnTo>
                  <a:lnTo>
                    <a:pt x="234" y="191"/>
                  </a:lnTo>
                  <a:lnTo>
                    <a:pt x="257" y="219"/>
                  </a:lnTo>
                  <a:lnTo>
                    <a:pt x="279" y="251"/>
                  </a:lnTo>
                  <a:lnTo>
                    <a:pt x="297" y="282"/>
                  </a:lnTo>
                  <a:lnTo>
                    <a:pt x="312" y="317"/>
                  </a:lnTo>
                  <a:lnTo>
                    <a:pt x="310" y="307"/>
                  </a:lnTo>
                  <a:lnTo>
                    <a:pt x="300" y="281"/>
                  </a:lnTo>
                  <a:lnTo>
                    <a:pt x="285" y="244"/>
                  </a:lnTo>
                  <a:lnTo>
                    <a:pt x="263" y="198"/>
                  </a:lnTo>
                  <a:lnTo>
                    <a:pt x="233" y="149"/>
                  </a:lnTo>
                  <a:lnTo>
                    <a:pt x="196" y="100"/>
                  </a:lnTo>
                  <a:lnTo>
                    <a:pt x="150" y="54"/>
                  </a:lnTo>
                  <a:lnTo>
                    <a:pt x="95" y="17"/>
                  </a:lnTo>
                  <a:lnTo>
                    <a:pt x="92" y="16"/>
                  </a:lnTo>
                  <a:lnTo>
                    <a:pt x="87" y="13"/>
                  </a:lnTo>
                  <a:lnTo>
                    <a:pt x="76" y="10"/>
                  </a:lnTo>
                  <a:lnTo>
                    <a:pt x="64" y="6"/>
                  </a:lnTo>
                  <a:lnTo>
                    <a:pt x="48" y="3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832" y="1051"/>
              <a:ext cx="84" cy="373"/>
            </a:xfrm>
            <a:custGeom>
              <a:avLst/>
              <a:gdLst>
                <a:gd name="T0" fmla="*/ 0 w 84"/>
                <a:gd name="T1" fmla="*/ 0 h 373"/>
                <a:gd name="T2" fmla="*/ 4 w 84"/>
                <a:gd name="T3" fmla="*/ 11 h 373"/>
                <a:gd name="T4" fmla="*/ 16 w 84"/>
                <a:gd name="T5" fmla="*/ 39 h 373"/>
                <a:gd name="T6" fmla="*/ 31 w 84"/>
                <a:gd name="T7" fmla="*/ 80 h 373"/>
                <a:gd name="T8" fmla="*/ 49 w 84"/>
                <a:gd name="T9" fmla="*/ 133 h 373"/>
                <a:gd name="T10" fmla="*/ 64 w 84"/>
                <a:gd name="T11" fmla="*/ 193 h 373"/>
                <a:gd name="T12" fmla="*/ 77 w 84"/>
                <a:gd name="T13" fmla="*/ 255 h 373"/>
                <a:gd name="T14" fmla="*/ 82 w 84"/>
                <a:gd name="T15" fmla="*/ 317 h 373"/>
                <a:gd name="T16" fmla="*/ 78 w 84"/>
                <a:gd name="T17" fmla="*/ 373 h 373"/>
                <a:gd name="T18" fmla="*/ 79 w 84"/>
                <a:gd name="T19" fmla="*/ 364 h 373"/>
                <a:gd name="T20" fmla="*/ 82 w 84"/>
                <a:gd name="T21" fmla="*/ 338 h 373"/>
                <a:gd name="T22" fmla="*/ 84 w 84"/>
                <a:gd name="T23" fmla="*/ 298 h 373"/>
                <a:gd name="T24" fmla="*/ 81 w 84"/>
                <a:gd name="T25" fmla="*/ 248 h 373"/>
                <a:gd name="T26" fmla="*/ 74 w 84"/>
                <a:gd name="T27" fmla="*/ 191 h 373"/>
                <a:gd name="T28" fmla="*/ 60 w 84"/>
                <a:gd name="T29" fmla="*/ 129 h 373"/>
                <a:gd name="T30" fmla="*/ 35 w 84"/>
                <a:gd name="T31" fmla="*/ 63 h 373"/>
                <a:gd name="T32" fmla="*/ 0 w 84"/>
                <a:gd name="T3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373">
                  <a:moveTo>
                    <a:pt x="0" y="0"/>
                  </a:moveTo>
                  <a:lnTo>
                    <a:pt x="4" y="11"/>
                  </a:lnTo>
                  <a:lnTo>
                    <a:pt x="16" y="39"/>
                  </a:lnTo>
                  <a:lnTo>
                    <a:pt x="31" y="80"/>
                  </a:lnTo>
                  <a:lnTo>
                    <a:pt x="49" y="133"/>
                  </a:lnTo>
                  <a:lnTo>
                    <a:pt x="64" y="193"/>
                  </a:lnTo>
                  <a:lnTo>
                    <a:pt x="77" y="255"/>
                  </a:lnTo>
                  <a:lnTo>
                    <a:pt x="82" y="317"/>
                  </a:lnTo>
                  <a:lnTo>
                    <a:pt x="78" y="373"/>
                  </a:lnTo>
                  <a:lnTo>
                    <a:pt x="79" y="364"/>
                  </a:lnTo>
                  <a:lnTo>
                    <a:pt x="82" y="338"/>
                  </a:lnTo>
                  <a:lnTo>
                    <a:pt x="84" y="298"/>
                  </a:lnTo>
                  <a:lnTo>
                    <a:pt x="81" y="248"/>
                  </a:lnTo>
                  <a:lnTo>
                    <a:pt x="74" y="191"/>
                  </a:lnTo>
                  <a:lnTo>
                    <a:pt x="60" y="129"/>
                  </a:lnTo>
                  <a:lnTo>
                    <a:pt x="35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197" y="836"/>
              <a:ext cx="254" cy="546"/>
            </a:xfrm>
            <a:custGeom>
              <a:avLst/>
              <a:gdLst>
                <a:gd name="T0" fmla="*/ 0 w 254"/>
                <a:gd name="T1" fmla="*/ 0 h 546"/>
                <a:gd name="T2" fmla="*/ 3 w 254"/>
                <a:gd name="T3" fmla="*/ 3 h 546"/>
                <a:gd name="T4" fmla="*/ 9 w 254"/>
                <a:gd name="T5" fmla="*/ 12 h 546"/>
                <a:gd name="T6" fmla="*/ 20 w 254"/>
                <a:gd name="T7" fmla="*/ 27 h 546"/>
                <a:gd name="T8" fmla="*/ 36 w 254"/>
                <a:gd name="T9" fmla="*/ 45 h 546"/>
                <a:gd name="T10" fmla="*/ 53 w 254"/>
                <a:gd name="T11" fmla="*/ 69 h 546"/>
                <a:gd name="T12" fmla="*/ 73 w 254"/>
                <a:gd name="T13" fmla="*/ 97 h 546"/>
                <a:gd name="T14" fmla="*/ 95 w 254"/>
                <a:gd name="T15" fmla="*/ 129 h 546"/>
                <a:gd name="T16" fmla="*/ 117 w 254"/>
                <a:gd name="T17" fmla="*/ 164 h 546"/>
                <a:gd name="T18" fmla="*/ 139 w 254"/>
                <a:gd name="T19" fmla="*/ 204 h 546"/>
                <a:gd name="T20" fmla="*/ 161 w 254"/>
                <a:gd name="T21" fmla="*/ 247 h 546"/>
                <a:gd name="T22" fmla="*/ 183 w 254"/>
                <a:gd name="T23" fmla="*/ 292 h 546"/>
                <a:gd name="T24" fmla="*/ 202 w 254"/>
                <a:gd name="T25" fmla="*/ 339 h 546"/>
                <a:gd name="T26" fmla="*/ 220 w 254"/>
                <a:gd name="T27" fmla="*/ 389 h 546"/>
                <a:gd name="T28" fmla="*/ 235 w 254"/>
                <a:gd name="T29" fmla="*/ 440 h 546"/>
                <a:gd name="T30" fmla="*/ 246 w 254"/>
                <a:gd name="T31" fmla="*/ 492 h 546"/>
                <a:gd name="T32" fmla="*/ 253 w 254"/>
                <a:gd name="T33" fmla="*/ 546 h 546"/>
                <a:gd name="T34" fmla="*/ 253 w 254"/>
                <a:gd name="T35" fmla="*/ 542 h 546"/>
                <a:gd name="T36" fmla="*/ 254 w 254"/>
                <a:gd name="T37" fmla="*/ 533 h 546"/>
                <a:gd name="T38" fmla="*/ 254 w 254"/>
                <a:gd name="T39" fmla="*/ 516 h 546"/>
                <a:gd name="T40" fmla="*/ 254 w 254"/>
                <a:gd name="T41" fmla="*/ 495 h 546"/>
                <a:gd name="T42" fmla="*/ 251 w 254"/>
                <a:gd name="T43" fmla="*/ 467 h 546"/>
                <a:gd name="T44" fmla="*/ 249 w 254"/>
                <a:gd name="T45" fmla="*/ 437 h 546"/>
                <a:gd name="T46" fmla="*/ 243 w 254"/>
                <a:gd name="T47" fmla="*/ 402 h 546"/>
                <a:gd name="T48" fmla="*/ 233 w 254"/>
                <a:gd name="T49" fmla="*/ 364 h 546"/>
                <a:gd name="T50" fmla="*/ 222 w 254"/>
                <a:gd name="T51" fmla="*/ 322 h 546"/>
                <a:gd name="T52" fmla="*/ 206 w 254"/>
                <a:gd name="T53" fmla="*/ 278 h 546"/>
                <a:gd name="T54" fmla="*/ 185 w 254"/>
                <a:gd name="T55" fmla="*/ 234 h 546"/>
                <a:gd name="T56" fmla="*/ 161 w 254"/>
                <a:gd name="T57" fmla="*/ 187 h 546"/>
                <a:gd name="T58" fmla="*/ 130 w 254"/>
                <a:gd name="T59" fmla="*/ 139 h 546"/>
                <a:gd name="T60" fmla="*/ 93 w 254"/>
                <a:gd name="T61" fmla="*/ 92 h 546"/>
                <a:gd name="T62" fmla="*/ 51 w 254"/>
                <a:gd name="T63" fmla="*/ 46 h 546"/>
                <a:gd name="T64" fmla="*/ 0 w 254"/>
                <a:gd name="T65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4" h="546">
                  <a:moveTo>
                    <a:pt x="0" y="0"/>
                  </a:moveTo>
                  <a:lnTo>
                    <a:pt x="3" y="3"/>
                  </a:lnTo>
                  <a:lnTo>
                    <a:pt x="9" y="12"/>
                  </a:lnTo>
                  <a:lnTo>
                    <a:pt x="20" y="27"/>
                  </a:lnTo>
                  <a:lnTo>
                    <a:pt x="36" y="45"/>
                  </a:lnTo>
                  <a:lnTo>
                    <a:pt x="53" y="69"/>
                  </a:lnTo>
                  <a:lnTo>
                    <a:pt x="73" y="97"/>
                  </a:lnTo>
                  <a:lnTo>
                    <a:pt x="95" y="129"/>
                  </a:lnTo>
                  <a:lnTo>
                    <a:pt x="117" y="164"/>
                  </a:lnTo>
                  <a:lnTo>
                    <a:pt x="139" y="204"/>
                  </a:lnTo>
                  <a:lnTo>
                    <a:pt x="161" y="247"/>
                  </a:lnTo>
                  <a:lnTo>
                    <a:pt x="183" y="292"/>
                  </a:lnTo>
                  <a:lnTo>
                    <a:pt x="202" y="339"/>
                  </a:lnTo>
                  <a:lnTo>
                    <a:pt x="220" y="389"/>
                  </a:lnTo>
                  <a:lnTo>
                    <a:pt x="235" y="440"/>
                  </a:lnTo>
                  <a:lnTo>
                    <a:pt x="246" y="492"/>
                  </a:lnTo>
                  <a:lnTo>
                    <a:pt x="253" y="546"/>
                  </a:lnTo>
                  <a:lnTo>
                    <a:pt x="253" y="542"/>
                  </a:lnTo>
                  <a:lnTo>
                    <a:pt x="254" y="533"/>
                  </a:lnTo>
                  <a:lnTo>
                    <a:pt x="254" y="516"/>
                  </a:lnTo>
                  <a:lnTo>
                    <a:pt x="254" y="495"/>
                  </a:lnTo>
                  <a:lnTo>
                    <a:pt x="251" y="467"/>
                  </a:lnTo>
                  <a:lnTo>
                    <a:pt x="249" y="437"/>
                  </a:lnTo>
                  <a:lnTo>
                    <a:pt x="243" y="402"/>
                  </a:lnTo>
                  <a:lnTo>
                    <a:pt x="233" y="364"/>
                  </a:lnTo>
                  <a:lnTo>
                    <a:pt x="222" y="322"/>
                  </a:lnTo>
                  <a:lnTo>
                    <a:pt x="206" y="278"/>
                  </a:lnTo>
                  <a:lnTo>
                    <a:pt x="185" y="234"/>
                  </a:lnTo>
                  <a:lnTo>
                    <a:pt x="161" y="187"/>
                  </a:lnTo>
                  <a:lnTo>
                    <a:pt x="130" y="139"/>
                  </a:lnTo>
                  <a:lnTo>
                    <a:pt x="93" y="92"/>
                  </a:lnTo>
                  <a:lnTo>
                    <a:pt x="51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563" y="363"/>
              <a:ext cx="338" cy="523"/>
            </a:xfrm>
            <a:custGeom>
              <a:avLst/>
              <a:gdLst>
                <a:gd name="T0" fmla="*/ 0 w 338"/>
                <a:gd name="T1" fmla="*/ 490 h 523"/>
                <a:gd name="T2" fmla="*/ 0 w 338"/>
                <a:gd name="T3" fmla="*/ 475 h 523"/>
                <a:gd name="T4" fmla="*/ 3 w 338"/>
                <a:gd name="T5" fmla="*/ 434 h 523"/>
                <a:gd name="T6" fmla="*/ 9 w 338"/>
                <a:gd name="T7" fmla="*/ 372 h 523"/>
                <a:gd name="T8" fmla="*/ 21 w 338"/>
                <a:gd name="T9" fmla="*/ 297 h 523"/>
                <a:gd name="T10" fmla="*/ 42 w 338"/>
                <a:gd name="T11" fmla="*/ 217 h 523"/>
                <a:gd name="T12" fmla="*/ 70 w 338"/>
                <a:gd name="T13" fmla="*/ 136 h 523"/>
                <a:gd name="T14" fmla="*/ 112 w 338"/>
                <a:gd name="T15" fmla="*/ 61 h 523"/>
                <a:gd name="T16" fmla="*/ 167 w 338"/>
                <a:gd name="T17" fmla="*/ 0 h 523"/>
                <a:gd name="T18" fmla="*/ 171 w 338"/>
                <a:gd name="T19" fmla="*/ 0 h 523"/>
                <a:gd name="T20" fmla="*/ 180 w 338"/>
                <a:gd name="T21" fmla="*/ 2 h 523"/>
                <a:gd name="T22" fmla="*/ 191 w 338"/>
                <a:gd name="T23" fmla="*/ 10 h 523"/>
                <a:gd name="T24" fmla="*/ 200 w 338"/>
                <a:gd name="T25" fmla="*/ 25 h 523"/>
                <a:gd name="T26" fmla="*/ 252 w 338"/>
                <a:gd name="T27" fmla="*/ 25 h 523"/>
                <a:gd name="T28" fmla="*/ 278 w 338"/>
                <a:gd name="T29" fmla="*/ 42 h 523"/>
                <a:gd name="T30" fmla="*/ 286 w 338"/>
                <a:gd name="T31" fmla="*/ 67 h 523"/>
                <a:gd name="T32" fmla="*/ 312 w 338"/>
                <a:gd name="T33" fmla="*/ 67 h 523"/>
                <a:gd name="T34" fmla="*/ 338 w 338"/>
                <a:gd name="T35" fmla="*/ 99 h 523"/>
                <a:gd name="T36" fmla="*/ 304 w 338"/>
                <a:gd name="T37" fmla="*/ 191 h 523"/>
                <a:gd name="T38" fmla="*/ 301 w 338"/>
                <a:gd name="T39" fmla="*/ 198 h 523"/>
                <a:gd name="T40" fmla="*/ 294 w 338"/>
                <a:gd name="T41" fmla="*/ 216 h 523"/>
                <a:gd name="T42" fmla="*/ 286 w 338"/>
                <a:gd name="T43" fmla="*/ 245 h 523"/>
                <a:gd name="T44" fmla="*/ 278 w 338"/>
                <a:gd name="T45" fmla="*/ 283 h 523"/>
                <a:gd name="T46" fmla="*/ 274 w 338"/>
                <a:gd name="T47" fmla="*/ 326 h 523"/>
                <a:gd name="T48" fmla="*/ 274 w 338"/>
                <a:gd name="T49" fmla="*/ 374 h 523"/>
                <a:gd name="T50" fmla="*/ 283 w 338"/>
                <a:gd name="T51" fmla="*/ 423 h 523"/>
                <a:gd name="T52" fmla="*/ 304 w 338"/>
                <a:gd name="T53" fmla="*/ 473 h 523"/>
                <a:gd name="T54" fmla="*/ 300 w 338"/>
                <a:gd name="T55" fmla="*/ 475 h 523"/>
                <a:gd name="T56" fmla="*/ 289 w 338"/>
                <a:gd name="T57" fmla="*/ 476 h 523"/>
                <a:gd name="T58" fmla="*/ 274 w 338"/>
                <a:gd name="T59" fmla="*/ 480 h 523"/>
                <a:gd name="T60" fmla="*/ 255 w 338"/>
                <a:gd name="T61" fmla="*/ 486 h 523"/>
                <a:gd name="T62" fmla="*/ 231 w 338"/>
                <a:gd name="T63" fmla="*/ 493 h 523"/>
                <a:gd name="T64" fmla="*/ 209 w 338"/>
                <a:gd name="T65" fmla="*/ 502 h 523"/>
                <a:gd name="T66" fmla="*/ 187 w 338"/>
                <a:gd name="T67" fmla="*/ 511 h 523"/>
                <a:gd name="T68" fmla="*/ 167 w 338"/>
                <a:gd name="T69" fmla="*/ 523 h 523"/>
                <a:gd name="T70" fmla="*/ 164 w 338"/>
                <a:gd name="T71" fmla="*/ 521 h 523"/>
                <a:gd name="T72" fmla="*/ 156 w 338"/>
                <a:gd name="T73" fmla="*/ 515 h 523"/>
                <a:gd name="T74" fmla="*/ 142 w 338"/>
                <a:gd name="T75" fmla="*/ 509 h 523"/>
                <a:gd name="T76" fmla="*/ 123 w 338"/>
                <a:gd name="T77" fmla="*/ 501 h 523"/>
                <a:gd name="T78" fmla="*/ 99 w 338"/>
                <a:gd name="T79" fmla="*/ 493 h 523"/>
                <a:gd name="T80" fmla="*/ 70 w 338"/>
                <a:gd name="T81" fmla="*/ 488 h 523"/>
                <a:gd name="T82" fmla="*/ 37 w 338"/>
                <a:gd name="T83" fmla="*/ 486 h 523"/>
                <a:gd name="T84" fmla="*/ 0 w 338"/>
                <a:gd name="T85" fmla="*/ 49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8" h="523">
                  <a:moveTo>
                    <a:pt x="0" y="490"/>
                  </a:moveTo>
                  <a:lnTo>
                    <a:pt x="0" y="475"/>
                  </a:lnTo>
                  <a:lnTo>
                    <a:pt x="3" y="434"/>
                  </a:lnTo>
                  <a:lnTo>
                    <a:pt x="9" y="372"/>
                  </a:lnTo>
                  <a:lnTo>
                    <a:pt x="21" y="297"/>
                  </a:lnTo>
                  <a:lnTo>
                    <a:pt x="42" y="217"/>
                  </a:lnTo>
                  <a:lnTo>
                    <a:pt x="70" y="136"/>
                  </a:lnTo>
                  <a:lnTo>
                    <a:pt x="112" y="61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80" y="2"/>
                  </a:lnTo>
                  <a:lnTo>
                    <a:pt x="191" y="10"/>
                  </a:lnTo>
                  <a:lnTo>
                    <a:pt x="200" y="25"/>
                  </a:lnTo>
                  <a:lnTo>
                    <a:pt x="252" y="25"/>
                  </a:lnTo>
                  <a:lnTo>
                    <a:pt x="278" y="42"/>
                  </a:lnTo>
                  <a:lnTo>
                    <a:pt x="286" y="67"/>
                  </a:lnTo>
                  <a:lnTo>
                    <a:pt x="312" y="67"/>
                  </a:lnTo>
                  <a:lnTo>
                    <a:pt x="338" y="99"/>
                  </a:lnTo>
                  <a:lnTo>
                    <a:pt x="304" y="191"/>
                  </a:lnTo>
                  <a:lnTo>
                    <a:pt x="301" y="198"/>
                  </a:lnTo>
                  <a:lnTo>
                    <a:pt x="294" y="216"/>
                  </a:lnTo>
                  <a:lnTo>
                    <a:pt x="286" y="245"/>
                  </a:lnTo>
                  <a:lnTo>
                    <a:pt x="278" y="283"/>
                  </a:lnTo>
                  <a:lnTo>
                    <a:pt x="274" y="326"/>
                  </a:lnTo>
                  <a:lnTo>
                    <a:pt x="274" y="374"/>
                  </a:lnTo>
                  <a:lnTo>
                    <a:pt x="283" y="423"/>
                  </a:lnTo>
                  <a:lnTo>
                    <a:pt x="304" y="473"/>
                  </a:lnTo>
                  <a:lnTo>
                    <a:pt x="300" y="475"/>
                  </a:lnTo>
                  <a:lnTo>
                    <a:pt x="289" y="476"/>
                  </a:lnTo>
                  <a:lnTo>
                    <a:pt x="274" y="480"/>
                  </a:lnTo>
                  <a:lnTo>
                    <a:pt x="255" y="486"/>
                  </a:lnTo>
                  <a:lnTo>
                    <a:pt x="231" y="493"/>
                  </a:lnTo>
                  <a:lnTo>
                    <a:pt x="209" y="502"/>
                  </a:lnTo>
                  <a:lnTo>
                    <a:pt x="187" y="511"/>
                  </a:lnTo>
                  <a:lnTo>
                    <a:pt x="167" y="523"/>
                  </a:lnTo>
                  <a:lnTo>
                    <a:pt x="164" y="521"/>
                  </a:lnTo>
                  <a:lnTo>
                    <a:pt x="156" y="515"/>
                  </a:lnTo>
                  <a:lnTo>
                    <a:pt x="142" y="509"/>
                  </a:lnTo>
                  <a:lnTo>
                    <a:pt x="123" y="501"/>
                  </a:lnTo>
                  <a:lnTo>
                    <a:pt x="99" y="493"/>
                  </a:lnTo>
                  <a:lnTo>
                    <a:pt x="70" y="488"/>
                  </a:lnTo>
                  <a:lnTo>
                    <a:pt x="37" y="486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00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95" y="380"/>
              <a:ext cx="194" cy="468"/>
            </a:xfrm>
            <a:custGeom>
              <a:avLst/>
              <a:gdLst>
                <a:gd name="T0" fmla="*/ 0 w 194"/>
                <a:gd name="T1" fmla="*/ 443 h 468"/>
                <a:gd name="T2" fmla="*/ 0 w 194"/>
                <a:gd name="T3" fmla="*/ 431 h 468"/>
                <a:gd name="T4" fmla="*/ 0 w 194"/>
                <a:gd name="T5" fmla="*/ 401 h 468"/>
                <a:gd name="T6" fmla="*/ 1 w 194"/>
                <a:gd name="T7" fmla="*/ 353 h 468"/>
                <a:gd name="T8" fmla="*/ 10 w 194"/>
                <a:gd name="T9" fmla="*/ 292 h 468"/>
                <a:gd name="T10" fmla="*/ 23 w 194"/>
                <a:gd name="T11" fmla="*/ 224 h 468"/>
                <a:gd name="T12" fmla="*/ 45 w 194"/>
                <a:gd name="T13" fmla="*/ 149 h 468"/>
                <a:gd name="T14" fmla="*/ 78 w 194"/>
                <a:gd name="T15" fmla="*/ 73 h 468"/>
                <a:gd name="T16" fmla="*/ 125 w 194"/>
                <a:gd name="T17" fmla="*/ 0 h 468"/>
                <a:gd name="T18" fmla="*/ 128 w 194"/>
                <a:gd name="T19" fmla="*/ 0 h 468"/>
                <a:gd name="T20" fmla="*/ 135 w 194"/>
                <a:gd name="T21" fmla="*/ 1 h 468"/>
                <a:gd name="T22" fmla="*/ 140 w 194"/>
                <a:gd name="T23" fmla="*/ 5 h 468"/>
                <a:gd name="T24" fmla="*/ 143 w 194"/>
                <a:gd name="T25" fmla="*/ 12 h 468"/>
                <a:gd name="T26" fmla="*/ 140 w 194"/>
                <a:gd name="T27" fmla="*/ 18 h 468"/>
                <a:gd name="T28" fmla="*/ 132 w 194"/>
                <a:gd name="T29" fmla="*/ 34 h 468"/>
                <a:gd name="T30" fmla="*/ 122 w 194"/>
                <a:gd name="T31" fmla="*/ 60 h 468"/>
                <a:gd name="T32" fmla="*/ 110 w 194"/>
                <a:gd name="T33" fmla="*/ 93 h 468"/>
                <a:gd name="T34" fmla="*/ 96 w 194"/>
                <a:gd name="T35" fmla="*/ 131 h 468"/>
                <a:gd name="T36" fmla="*/ 85 w 194"/>
                <a:gd name="T37" fmla="*/ 173 h 468"/>
                <a:gd name="T38" fmla="*/ 77 w 194"/>
                <a:gd name="T39" fmla="*/ 218 h 468"/>
                <a:gd name="T40" fmla="*/ 73 w 194"/>
                <a:gd name="T41" fmla="*/ 261 h 468"/>
                <a:gd name="T42" fmla="*/ 76 w 194"/>
                <a:gd name="T43" fmla="*/ 253 h 468"/>
                <a:gd name="T44" fmla="*/ 82 w 194"/>
                <a:gd name="T45" fmla="*/ 231 h 468"/>
                <a:gd name="T46" fmla="*/ 93 w 194"/>
                <a:gd name="T47" fmla="*/ 198 h 468"/>
                <a:gd name="T48" fmla="*/ 107 w 194"/>
                <a:gd name="T49" fmla="*/ 160 h 468"/>
                <a:gd name="T50" fmla="*/ 122 w 194"/>
                <a:gd name="T51" fmla="*/ 120 h 468"/>
                <a:gd name="T52" fmla="*/ 140 w 194"/>
                <a:gd name="T53" fmla="*/ 82 h 468"/>
                <a:gd name="T54" fmla="*/ 158 w 194"/>
                <a:gd name="T55" fmla="*/ 51 h 468"/>
                <a:gd name="T56" fmla="*/ 176 w 194"/>
                <a:gd name="T57" fmla="*/ 29 h 468"/>
                <a:gd name="T58" fmla="*/ 179 w 194"/>
                <a:gd name="T59" fmla="*/ 26 h 468"/>
                <a:gd name="T60" fmla="*/ 185 w 194"/>
                <a:gd name="T61" fmla="*/ 21 h 468"/>
                <a:gd name="T62" fmla="*/ 191 w 194"/>
                <a:gd name="T63" fmla="*/ 22 h 468"/>
                <a:gd name="T64" fmla="*/ 194 w 194"/>
                <a:gd name="T65" fmla="*/ 33 h 468"/>
                <a:gd name="T66" fmla="*/ 191 w 194"/>
                <a:gd name="T67" fmla="*/ 47 h 468"/>
                <a:gd name="T68" fmla="*/ 184 w 194"/>
                <a:gd name="T69" fmla="*/ 69 h 468"/>
                <a:gd name="T70" fmla="*/ 174 w 194"/>
                <a:gd name="T71" fmla="*/ 97 h 468"/>
                <a:gd name="T72" fmla="*/ 165 w 194"/>
                <a:gd name="T73" fmla="*/ 126 h 468"/>
                <a:gd name="T74" fmla="*/ 154 w 194"/>
                <a:gd name="T75" fmla="*/ 153 h 468"/>
                <a:gd name="T76" fmla="*/ 144 w 194"/>
                <a:gd name="T77" fmla="*/ 177 h 468"/>
                <a:gd name="T78" fmla="*/ 137 w 194"/>
                <a:gd name="T79" fmla="*/ 193 h 468"/>
                <a:gd name="T80" fmla="*/ 135 w 194"/>
                <a:gd name="T81" fmla="*/ 199 h 468"/>
                <a:gd name="T82" fmla="*/ 129 w 194"/>
                <a:gd name="T83" fmla="*/ 229 h 468"/>
                <a:gd name="T84" fmla="*/ 119 w 194"/>
                <a:gd name="T85" fmla="*/ 303 h 468"/>
                <a:gd name="T86" fmla="*/ 113 w 194"/>
                <a:gd name="T87" fmla="*/ 391 h 468"/>
                <a:gd name="T88" fmla="*/ 117 w 194"/>
                <a:gd name="T89" fmla="*/ 468 h 468"/>
                <a:gd name="T90" fmla="*/ 115 w 194"/>
                <a:gd name="T91" fmla="*/ 467 h 468"/>
                <a:gd name="T92" fmla="*/ 110 w 194"/>
                <a:gd name="T93" fmla="*/ 464 h 468"/>
                <a:gd name="T94" fmla="*/ 100 w 194"/>
                <a:gd name="T95" fmla="*/ 459 h 468"/>
                <a:gd name="T96" fmla="*/ 88 w 194"/>
                <a:gd name="T97" fmla="*/ 454 h 468"/>
                <a:gd name="T98" fmla="*/ 71 w 194"/>
                <a:gd name="T99" fmla="*/ 450 h 468"/>
                <a:gd name="T100" fmla="*/ 51 w 194"/>
                <a:gd name="T101" fmla="*/ 446 h 468"/>
                <a:gd name="T102" fmla="*/ 27 w 194"/>
                <a:gd name="T103" fmla="*/ 443 h 468"/>
                <a:gd name="T104" fmla="*/ 0 w 194"/>
                <a:gd name="T105" fmla="*/ 443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4" h="468">
                  <a:moveTo>
                    <a:pt x="0" y="443"/>
                  </a:moveTo>
                  <a:lnTo>
                    <a:pt x="0" y="431"/>
                  </a:lnTo>
                  <a:lnTo>
                    <a:pt x="0" y="401"/>
                  </a:lnTo>
                  <a:lnTo>
                    <a:pt x="1" y="353"/>
                  </a:lnTo>
                  <a:lnTo>
                    <a:pt x="10" y="292"/>
                  </a:lnTo>
                  <a:lnTo>
                    <a:pt x="23" y="224"/>
                  </a:lnTo>
                  <a:lnTo>
                    <a:pt x="45" y="149"/>
                  </a:lnTo>
                  <a:lnTo>
                    <a:pt x="78" y="73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5" y="1"/>
                  </a:lnTo>
                  <a:lnTo>
                    <a:pt x="140" y="5"/>
                  </a:lnTo>
                  <a:lnTo>
                    <a:pt x="143" y="12"/>
                  </a:lnTo>
                  <a:lnTo>
                    <a:pt x="140" y="18"/>
                  </a:lnTo>
                  <a:lnTo>
                    <a:pt x="132" y="34"/>
                  </a:lnTo>
                  <a:lnTo>
                    <a:pt x="122" y="60"/>
                  </a:lnTo>
                  <a:lnTo>
                    <a:pt x="110" y="93"/>
                  </a:lnTo>
                  <a:lnTo>
                    <a:pt x="96" y="131"/>
                  </a:lnTo>
                  <a:lnTo>
                    <a:pt x="85" y="173"/>
                  </a:lnTo>
                  <a:lnTo>
                    <a:pt x="77" y="218"/>
                  </a:lnTo>
                  <a:lnTo>
                    <a:pt x="73" y="261"/>
                  </a:lnTo>
                  <a:lnTo>
                    <a:pt x="76" y="253"/>
                  </a:lnTo>
                  <a:lnTo>
                    <a:pt x="82" y="231"/>
                  </a:lnTo>
                  <a:lnTo>
                    <a:pt x="93" y="198"/>
                  </a:lnTo>
                  <a:lnTo>
                    <a:pt x="107" y="160"/>
                  </a:lnTo>
                  <a:lnTo>
                    <a:pt x="122" y="120"/>
                  </a:lnTo>
                  <a:lnTo>
                    <a:pt x="140" y="82"/>
                  </a:lnTo>
                  <a:lnTo>
                    <a:pt x="158" y="51"/>
                  </a:lnTo>
                  <a:lnTo>
                    <a:pt x="176" y="29"/>
                  </a:lnTo>
                  <a:lnTo>
                    <a:pt x="179" y="26"/>
                  </a:lnTo>
                  <a:lnTo>
                    <a:pt x="185" y="21"/>
                  </a:lnTo>
                  <a:lnTo>
                    <a:pt x="191" y="22"/>
                  </a:lnTo>
                  <a:lnTo>
                    <a:pt x="194" y="33"/>
                  </a:lnTo>
                  <a:lnTo>
                    <a:pt x="191" y="47"/>
                  </a:lnTo>
                  <a:lnTo>
                    <a:pt x="184" y="69"/>
                  </a:lnTo>
                  <a:lnTo>
                    <a:pt x="174" y="97"/>
                  </a:lnTo>
                  <a:lnTo>
                    <a:pt x="165" y="126"/>
                  </a:lnTo>
                  <a:lnTo>
                    <a:pt x="154" y="153"/>
                  </a:lnTo>
                  <a:lnTo>
                    <a:pt x="144" y="177"/>
                  </a:lnTo>
                  <a:lnTo>
                    <a:pt x="137" y="193"/>
                  </a:lnTo>
                  <a:lnTo>
                    <a:pt x="135" y="199"/>
                  </a:lnTo>
                  <a:lnTo>
                    <a:pt x="129" y="229"/>
                  </a:lnTo>
                  <a:lnTo>
                    <a:pt x="119" y="303"/>
                  </a:lnTo>
                  <a:lnTo>
                    <a:pt x="113" y="391"/>
                  </a:lnTo>
                  <a:lnTo>
                    <a:pt x="117" y="468"/>
                  </a:lnTo>
                  <a:lnTo>
                    <a:pt x="115" y="467"/>
                  </a:lnTo>
                  <a:lnTo>
                    <a:pt x="110" y="464"/>
                  </a:lnTo>
                  <a:lnTo>
                    <a:pt x="100" y="459"/>
                  </a:lnTo>
                  <a:lnTo>
                    <a:pt x="88" y="454"/>
                  </a:lnTo>
                  <a:lnTo>
                    <a:pt x="71" y="450"/>
                  </a:lnTo>
                  <a:lnTo>
                    <a:pt x="51" y="446"/>
                  </a:lnTo>
                  <a:lnTo>
                    <a:pt x="27" y="443"/>
                  </a:lnTo>
                  <a:lnTo>
                    <a:pt x="0" y="443"/>
                  </a:lnTo>
                  <a:close/>
                </a:path>
              </a:pathLst>
            </a:custGeom>
            <a:solidFill>
              <a:srgbClr val="3D9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771" y="434"/>
              <a:ext cx="108" cy="402"/>
            </a:xfrm>
            <a:custGeom>
              <a:avLst/>
              <a:gdLst>
                <a:gd name="T0" fmla="*/ 70 w 108"/>
                <a:gd name="T1" fmla="*/ 385 h 402"/>
                <a:gd name="T2" fmla="*/ 67 w 108"/>
                <a:gd name="T3" fmla="*/ 377 h 402"/>
                <a:gd name="T4" fmla="*/ 60 w 108"/>
                <a:gd name="T5" fmla="*/ 358 h 402"/>
                <a:gd name="T6" fmla="*/ 53 w 108"/>
                <a:gd name="T7" fmla="*/ 325 h 402"/>
                <a:gd name="T8" fmla="*/ 48 w 108"/>
                <a:gd name="T9" fmla="*/ 282 h 402"/>
                <a:gd name="T10" fmla="*/ 48 w 108"/>
                <a:gd name="T11" fmla="*/ 229 h 402"/>
                <a:gd name="T12" fmla="*/ 56 w 108"/>
                <a:gd name="T13" fmla="*/ 170 h 402"/>
                <a:gd name="T14" fmla="*/ 75 w 108"/>
                <a:gd name="T15" fmla="*/ 106 h 402"/>
                <a:gd name="T16" fmla="*/ 108 w 108"/>
                <a:gd name="T17" fmla="*/ 38 h 402"/>
                <a:gd name="T18" fmla="*/ 107 w 108"/>
                <a:gd name="T19" fmla="*/ 35 h 402"/>
                <a:gd name="T20" fmla="*/ 104 w 108"/>
                <a:gd name="T21" fmla="*/ 30 h 402"/>
                <a:gd name="T22" fmla="*/ 97 w 108"/>
                <a:gd name="T23" fmla="*/ 24 h 402"/>
                <a:gd name="T24" fmla="*/ 86 w 108"/>
                <a:gd name="T25" fmla="*/ 24 h 402"/>
                <a:gd name="T26" fmla="*/ 56 w 108"/>
                <a:gd name="T27" fmla="*/ 0 h 402"/>
                <a:gd name="T28" fmla="*/ 52 w 108"/>
                <a:gd name="T29" fmla="*/ 9 h 402"/>
                <a:gd name="T30" fmla="*/ 44 w 108"/>
                <a:gd name="T31" fmla="*/ 36 h 402"/>
                <a:gd name="T32" fmla="*/ 31 w 108"/>
                <a:gd name="T33" fmla="*/ 78 h 402"/>
                <a:gd name="T34" fmla="*/ 19 w 108"/>
                <a:gd name="T35" fmla="*/ 132 h 402"/>
                <a:gd name="T36" fmla="*/ 8 w 108"/>
                <a:gd name="T37" fmla="*/ 195 h 402"/>
                <a:gd name="T38" fmla="*/ 1 w 108"/>
                <a:gd name="T39" fmla="*/ 262 h 402"/>
                <a:gd name="T40" fmla="*/ 0 w 108"/>
                <a:gd name="T41" fmla="*/ 333 h 402"/>
                <a:gd name="T42" fmla="*/ 8 w 108"/>
                <a:gd name="T43" fmla="*/ 402 h 402"/>
                <a:gd name="T44" fmla="*/ 34 w 108"/>
                <a:gd name="T45" fmla="*/ 394 h 402"/>
                <a:gd name="T46" fmla="*/ 31 w 108"/>
                <a:gd name="T47" fmla="*/ 369 h 402"/>
                <a:gd name="T48" fmla="*/ 27 w 108"/>
                <a:gd name="T49" fmla="*/ 310 h 402"/>
                <a:gd name="T50" fmla="*/ 30 w 108"/>
                <a:gd name="T51" fmla="*/ 240 h 402"/>
                <a:gd name="T52" fmla="*/ 44 w 108"/>
                <a:gd name="T53" fmla="*/ 182 h 402"/>
                <a:gd name="T54" fmla="*/ 42 w 108"/>
                <a:gd name="T55" fmla="*/ 186 h 402"/>
                <a:gd name="T56" fmla="*/ 41 w 108"/>
                <a:gd name="T57" fmla="*/ 195 h 402"/>
                <a:gd name="T58" fmla="*/ 38 w 108"/>
                <a:gd name="T59" fmla="*/ 212 h 402"/>
                <a:gd name="T60" fmla="*/ 37 w 108"/>
                <a:gd name="T61" fmla="*/ 236 h 402"/>
                <a:gd name="T62" fmla="*/ 38 w 108"/>
                <a:gd name="T63" fmla="*/ 265 h 402"/>
                <a:gd name="T64" fmla="*/ 44 w 108"/>
                <a:gd name="T65" fmla="*/ 299 h 402"/>
                <a:gd name="T66" fmla="*/ 53 w 108"/>
                <a:gd name="T67" fmla="*/ 339 h 402"/>
                <a:gd name="T68" fmla="*/ 70 w 108"/>
                <a:gd name="T69" fmla="*/ 38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" h="402">
                  <a:moveTo>
                    <a:pt x="70" y="385"/>
                  </a:moveTo>
                  <a:lnTo>
                    <a:pt x="67" y="377"/>
                  </a:lnTo>
                  <a:lnTo>
                    <a:pt x="60" y="358"/>
                  </a:lnTo>
                  <a:lnTo>
                    <a:pt x="53" y="325"/>
                  </a:lnTo>
                  <a:lnTo>
                    <a:pt x="48" y="282"/>
                  </a:lnTo>
                  <a:lnTo>
                    <a:pt x="48" y="229"/>
                  </a:lnTo>
                  <a:lnTo>
                    <a:pt x="56" y="170"/>
                  </a:lnTo>
                  <a:lnTo>
                    <a:pt x="75" y="106"/>
                  </a:lnTo>
                  <a:lnTo>
                    <a:pt x="108" y="38"/>
                  </a:lnTo>
                  <a:lnTo>
                    <a:pt x="107" y="35"/>
                  </a:lnTo>
                  <a:lnTo>
                    <a:pt x="104" y="30"/>
                  </a:lnTo>
                  <a:lnTo>
                    <a:pt x="97" y="24"/>
                  </a:lnTo>
                  <a:lnTo>
                    <a:pt x="86" y="24"/>
                  </a:lnTo>
                  <a:lnTo>
                    <a:pt x="56" y="0"/>
                  </a:lnTo>
                  <a:lnTo>
                    <a:pt x="52" y="9"/>
                  </a:lnTo>
                  <a:lnTo>
                    <a:pt x="44" y="36"/>
                  </a:lnTo>
                  <a:lnTo>
                    <a:pt x="31" y="78"/>
                  </a:lnTo>
                  <a:lnTo>
                    <a:pt x="19" y="132"/>
                  </a:lnTo>
                  <a:lnTo>
                    <a:pt x="8" y="195"/>
                  </a:lnTo>
                  <a:lnTo>
                    <a:pt x="1" y="262"/>
                  </a:lnTo>
                  <a:lnTo>
                    <a:pt x="0" y="333"/>
                  </a:lnTo>
                  <a:lnTo>
                    <a:pt x="8" y="402"/>
                  </a:lnTo>
                  <a:lnTo>
                    <a:pt x="34" y="394"/>
                  </a:lnTo>
                  <a:lnTo>
                    <a:pt x="31" y="369"/>
                  </a:lnTo>
                  <a:lnTo>
                    <a:pt x="27" y="310"/>
                  </a:lnTo>
                  <a:lnTo>
                    <a:pt x="30" y="240"/>
                  </a:lnTo>
                  <a:lnTo>
                    <a:pt x="44" y="182"/>
                  </a:lnTo>
                  <a:lnTo>
                    <a:pt x="42" y="186"/>
                  </a:lnTo>
                  <a:lnTo>
                    <a:pt x="41" y="195"/>
                  </a:lnTo>
                  <a:lnTo>
                    <a:pt x="38" y="212"/>
                  </a:lnTo>
                  <a:lnTo>
                    <a:pt x="37" y="236"/>
                  </a:lnTo>
                  <a:lnTo>
                    <a:pt x="38" y="265"/>
                  </a:lnTo>
                  <a:lnTo>
                    <a:pt x="44" y="299"/>
                  </a:lnTo>
                  <a:lnTo>
                    <a:pt x="53" y="339"/>
                  </a:lnTo>
                  <a:lnTo>
                    <a:pt x="70" y="385"/>
                  </a:lnTo>
                  <a:close/>
                </a:path>
              </a:pathLst>
            </a:custGeom>
            <a:solidFill>
              <a:srgbClr val="00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789" y="445"/>
              <a:ext cx="90" cy="383"/>
            </a:xfrm>
            <a:custGeom>
              <a:avLst/>
              <a:gdLst>
                <a:gd name="T0" fmla="*/ 90 w 90"/>
                <a:gd name="T1" fmla="*/ 13 h 383"/>
                <a:gd name="T2" fmla="*/ 86 w 90"/>
                <a:gd name="T3" fmla="*/ 23 h 383"/>
                <a:gd name="T4" fmla="*/ 78 w 90"/>
                <a:gd name="T5" fmla="*/ 46 h 383"/>
                <a:gd name="T6" fmla="*/ 67 w 90"/>
                <a:gd name="T7" fmla="*/ 82 h 383"/>
                <a:gd name="T8" fmla="*/ 55 w 90"/>
                <a:gd name="T9" fmla="*/ 129 h 383"/>
                <a:gd name="T10" fmla="*/ 45 w 90"/>
                <a:gd name="T11" fmla="*/ 181 h 383"/>
                <a:gd name="T12" fmla="*/ 40 w 90"/>
                <a:gd name="T13" fmla="*/ 240 h 383"/>
                <a:gd name="T14" fmla="*/ 41 w 90"/>
                <a:gd name="T15" fmla="*/ 299 h 383"/>
                <a:gd name="T16" fmla="*/ 52 w 90"/>
                <a:gd name="T17" fmla="*/ 358 h 383"/>
                <a:gd name="T18" fmla="*/ 51 w 90"/>
                <a:gd name="T19" fmla="*/ 355 h 383"/>
                <a:gd name="T20" fmla="*/ 46 w 90"/>
                <a:gd name="T21" fmla="*/ 340 h 383"/>
                <a:gd name="T22" fmla="*/ 42 w 90"/>
                <a:gd name="T23" fmla="*/ 318 h 383"/>
                <a:gd name="T24" fmla="*/ 38 w 90"/>
                <a:gd name="T25" fmla="*/ 284 h 383"/>
                <a:gd name="T26" fmla="*/ 37 w 90"/>
                <a:gd name="T27" fmla="*/ 238 h 383"/>
                <a:gd name="T28" fmla="*/ 40 w 90"/>
                <a:gd name="T29" fmla="*/ 180 h 383"/>
                <a:gd name="T30" fmla="*/ 48 w 90"/>
                <a:gd name="T31" fmla="*/ 109 h 383"/>
                <a:gd name="T32" fmla="*/ 63 w 90"/>
                <a:gd name="T33" fmla="*/ 24 h 383"/>
                <a:gd name="T34" fmla="*/ 60 w 90"/>
                <a:gd name="T35" fmla="*/ 30 h 383"/>
                <a:gd name="T36" fmla="*/ 52 w 90"/>
                <a:gd name="T37" fmla="*/ 50 h 383"/>
                <a:gd name="T38" fmla="*/ 40 w 90"/>
                <a:gd name="T39" fmla="*/ 82 h 383"/>
                <a:gd name="T40" fmla="*/ 29 w 90"/>
                <a:gd name="T41" fmla="*/ 124 h 383"/>
                <a:gd name="T42" fmla="*/ 18 w 90"/>
                <a:gd name="T43" fmla="*/ 176 h 383"/>
                <a:gd name="T44" fmla="*/ 11 w 90"/>
                <a:gd name="T45" fmla="*/ 238 h 383"/>
                <a:gd name="T46" fmla="*/ 9 w 90"/>
                <a:gd name="T47" fmla="*/ 307 h 383"/>
                <a:gd name="T48" fmla="*/ 16 w 90"/>
                <a:gd name="T49" fmla="*/ 383 h 383"/>
                <a:gd name="T50" fmla="*/ 13 w 90"/>
                <a:gd name="T51" fmla="*/ 377 h 383"/>
                <a:gd name="T52" fmla="*/ 9 w 90"/>
                <a:gd name="T53" fmla="*/ 356 h 383"/>
                <a:gd name="T54" fmla="*/ 4 w 90"/>
                <a:gd name="T55" fmla="*/ 323 h 383"/>
                <a:gd name="T56" fmla="*/ 0 w 90"/>
                <a:gd name="T57" fmla="*/ 278 h 383"/>
                <a:gd name="T58" fmla="*/ 1 w 90"/>
                <a:gd name="T59" fmla="*/ 223 h 383"/>
                <a:gd name="T60" fmla="*/ 9 w 90"/>
                <a:gd name="T61" fmla="*/ 159 h 383"/>
                <a:gd name="T62" fmla="*/ 27 w 90"/>
                <a:gd name="T63" fmla="*/ 86 h 383"/>
                <a:gd name="T64" fmla="*/ 56 w 90"/>
                <a:gd name="T65" fmla="*/ 6 h 383"/>
                <a:gd name="T66" fmla="*/ 60 w 90"/>
                <a:gd name="T67" fmla="*/ 3 h 383"/>
                <a:gd name="T68" fmla="*/ 68 w 90"/>
                <a:gd name="T69" fmla="*/ 0 h 383"/>
                <a:gd name="T70" fmla="*/ 79 w 90"/>
                <a:gd name="T71" fmla="*/ 2 h 383"/>
                <a:gd name="T72" fmla="*/ 90 w 90"/>
                <a:gd name="T73" fmla="*/ 1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383">
                  <a:moveTo>
                    <a:pt x="90" y="13"/>
                  </a:moveTo>
                  <a:lnTo>
                    <a:pt x="86" y="23"/>
                  </a:lnTo>
                  <a:lnTo>
                    <a:pt x="78" y="46"/>
                  </a:lnTo>
                  <a:lnTo>
                    <a:pt x="67" y="82"/>
                  </a:lnTo>
                  <a:lnTo>
                    <a:pt x="55" y="129"/>
                  </a:lnTo>
                  <a:lnTo>
                    <a:pt x="45" y="181"/>
                  </a:lnTo>
                  <a:lnTo>
                    <a:pt x="40" y="240"/>
                  </a:lnTo>
                  <a:lnTo>
                    <a:pt x="41" y="299"/>
                  </a:lnTo>
                  <a:lnTo>
                    <a:pt x="52" y="358"/>
                  </a:lnTo>
                  <a:lnTo>
                    <a:pt x="51" y="355"/>
                  </a:lnTo>
                  <a:lnTo>
                    <a:pt x="46" y="340"/>
                  </a:lnTo>
                  <a:lnTo>
                    <a:pt x="42" y="318"/>
                  </a:lnTo>
                  <a:lnTo>
                    <a:pt x="38" y="284"/>
                  </a:lnTo>
                  <a:lnTo>
                    <a:pt x="37" y="238"/>
                  </a:lnTo>
                  <a:lnTo>
                    <a:pt x="40" y="180"/>
                  </a:lnTo>
                  <a:lnTo>
                    <a:pt x="48" y="109"/>
                  </a:lnTo>
                  <a:lnTo>
                    <a:pt x="63" y="24"/>
                  </a:lnTo>
                  <a:lnTo>
                    <a:pt x="60" y="30"/>
                  </a:lnTo>
                  <a:lnTo>
                    <a:pt x="52" y="50"/>
                  </a:lnTo>
                  <a:lnTo>
                    <a:pt x="40" y="82"/>
                  </a:lnTo>
                  <a:lnTo>
                    <a:pt x="29" y="124"/>
                  </a:lnTo>
                  <a:lnTo>
                    <a:pt x="18" y="176"/>
                  </a:lnTo>
                  <a:lnTo>
                    <a:pt x="11" y="238"/>
                  </a:lnTo>
                  <a:lnTo>
                    <a:pt x="9" y="307"/>
                  </a:lnTo>
                  <a:lnTo>
                    <a:pt x="16" y="383"/>
                  </a:lnTo>
                  <a:lnTo>
                    <a:pt x="13" y="377"/>
                  </a:lnTo>
                  <a:lnTo>
                    <a:pt x="9" y="356"/>
                  </a:lnTo>
                  <a:lnTo>
                    <a:pt x="4" y="323"/>
                  </a:lnTo>
                  <a:lnTo>
                    <a:pt x="0" y="278"/>
                  </a:lnTo>
                  <a:lnTo>
                    <a:pt x="1" y="223"/>
                  </a:lnTo>
                  <a:lnTo>
                    <a:pt x="9" y="159"/>
                  </a:lnTo>
                  <a:lnTo>
                    <a:pt x="27" y="86"/>
                  </a:lnTo>
                  <a:lnTo>
                    <a:pt x="56" y="6"/>
                  </a:lnTo>
                  <a:lnTo>
                    <a:pt x="60" y="3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0" y="13"/>
                  </a:lnTo>
                  <a:close/>
                </a:path>
              </a:pathLst>
            </a:custGeom>
            <a:solidFill>
              <a:srgbClr val="000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603" y="380"/>
              <a:ext cx="168" cy="439"/>
            </a:xfrm>
            <a:custGeom>
              <a:avLst/>
              <a:gdLst>
                <a:gd name="T0" fmla="*/ 0 w 168"/>
                <a:gd name="T1" fmla="*/ 431 h 439"/>
                <a:gd name="T2" fmla="*/ 0 w 168"/>
                <a:gd name="T3" fmla="*/ 420 h 439"/>
                <a:gd name="T4" fmla="*/ 2 w 168"/>
                <a:gd name="T5" fmla="*/ 388 h 439"/>
                <a:gd name="T6" fmla="*/ 6 w 168"/>
                <a:gd name="T7" fmla="*/ 341 h 439"/>
                <a:gd name="T8" fmla="*/ 14 w 168"/>
                <a:gd name="T9" fmla="*/ 280 h 439"/>
                <a:gd name="T10" fmla="*/ 26 w 168"/>
                <a:gd name="T11" fmla="*/ 214 h 439"/>
                <a:gd name="T12" fmla="*/ 48 w 168"/>
                <a:gd name="T13" fmla="*/ 141 h 439"/>
                <a:gd name="T14" fmla="*/ 77 w 168"/>
                <a:gd name="T15" fmla="*/ 68 h 439"/>
                <a:gd name="T16" fmla="*/ 117 w 168"/>
                <a:gd name="T17" fmla="*/ 0 h 439"/>
                <a:gd name="T18" fmla="*/ 135 w 168"/>
                <a:gd name="T19" fmla="*/ 12 h 439"/>
                <a:gd name="T20" fmla="*/ 132 w 168"/>
                <a:gd name="T21" fmla="*/ 17 h 439"/>
                <a:gd name="T22" fmla="*/ 122 w 168"/>
                <a:gd name="T23" fmla="*/ 34 h 439"/>
                <a:gd name="T24" fmla="*/ 109 w 168"/>
                <a:gd name="T25" fmla="*/ 60 h 439"/>
                <a:gd name="T26" fmla="*/ 94 w 168"/>
                <a:gd name="T27" fmla="*/ 95 h 439"/>
                <a:gd name="T28" fmla="*/ 77 w 168"/>
                <a:gd name="T29" fmla="*/ 141 h 439"/>
                <a:gd name="T30" fmla="*/ 61 w 168"/>
                <a:gd name="T31" fmla="*/ 194 h 439"/>
                <a:gd name="T32" fmla="*/ 48 w 168"/>
                <a:gd name="T33" fmla="*/ 256 h 439"/>
                <a:gd name="T34" fmla="*/ 39 w 168"/>
                <a:gd name="T35" fmla="*/ 324 h 439"/>
                <a:gd name="T36" fmla="*/ 40 w 168"/>
                <a:gd name="T37" fmla="*/ 315 h 439"/>
                <a:gd name="T38" fmla="*/ 47 w 168"/>
                <a:gd name="T39" fmla="*/ 291 h 439"/>
                <a:gd name="T40" fmla="*/ 57 w 168"/>
                <a:gd name="T41" fmla="*/ 256 h 439"/>
                <a:gd name="T42" fmla="*/ 72 w 168"/>
                <a:gd name="T43" fmla="*/ 212 h 439"/>
                <a:gd name="T44" fmla="*/ 90 w 168"/>
                <a:gd name="T45" fmla="*/ 164 h 439"/>
                <a:gd name="T46" fmla="*/ 111 w 168"/>
                <a:gd name="T47" fmla="*/ 115 h 439"/>
                <a:gd name="T48" fmla="*/ 138 w 168"/>
                <a:gd name="T49" fmla="*/ 69 h 439"/>
                <a:gd name="T50" fmla="*/ 168 w 168"/>
                <a:gd name="T51" fmla="*/ 29 h 439"/>
                <a:gd name="T52" fmla="*/ 164 w 168"/>
                <a:gd name="T53" fmla="*/ 38 h 439"/>
                <a:gd name="T54" fmla="*/ 151 w 168"/>
                <a:gd name="T55" fmla="*/ 65 h 439"/>
                <a:gd name="T56" fmla="*/ 133 w 168"/>
                <a:gd name="T57" fmla="*/ 106 h 439"/>
                <a:gd name="T58" fmla="*/ 113 w 168"/>
                <a:gd name="T59" fmla="*/ 158 h 439"/>
                <a:gd name="T60" fmla="*/ 92 w 168"/>
                <a:gd name="T61" fmla="*/ 220 h 439"/>
                <a:gd name="T62" fmla="*/ 74 w 168"/>
                <a:gd name="T63" fmla="*/ 287 h 439"/>
                <a:gd name="T64" fmla="*/ 59 w 168"/>
                <a:gd name="T65" fmla="*/ 355 h 439"/>
                <a:gd name="T66" fmla="*/ 52 w 168"/>
                <a:gd name="T67" fmla="*/ 423 h 439"/>
                <a:gd name="T68" fmla="*/ 52 w 168"/>
                <a:gd name="T69" fmla="*/ 439 h 439"/>
                <a:gd name="T70" fmla="*/ 51 w 168"/>
                <a:gd name="T71" fmla="*/ 439 h 439"/>
                <a:gd name="T72" fmla="*/ 48 w 168"/>
                <a:gd name="T73" fmla="*/ 438 h 439"/>
                <a:gd name="T74" fmla="*/ 43 w 168"/>
                <a:gd name="T75" fmla="*/ 435 h 439"/>
                <a:gd name="T76" fmla="*/ 36 w 168"/>
                <a:gd name="T77" fmla="*/ 434 h 439"/>
                <a:gd name="T78" fmla="*/ 28 w 168"/>
                <a:gd name="T79" fmla="*/ 433 h 439"/>
                <a:gd name="T80" fmla="*/ 19 w 168"/>
                <a:gd name="T81" fmla="*/ 431 h 439"/>
                <a:gd name="T82" fmla="*/ 10 w 168"/>
                <a:gd name="T83" fmla="*/ 430 h 439"/>
                <a:gd name="T84" fmla="*/ 0 w 168"/>
                <a:gd name="T85" fmla="*/ 431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8" h="439">
                  <a:moveTo>
                    <a:pt x="0" y="431"/>
                  </a:moveTo>
                  <a:lnTo>
                    <a:pt x="0" y="420"/>
                  </a:lnTo>
                  <a:lnTo>
                    <a:pt x="2" y="388"/>
                  </a:lnTo>
                  <a:lnTo>
                    <a:pt x="6" y="341"/>
                  </a:lnTo>
                  <a:lnTo>
                    <a:pt x="14" y="280"/>
                  </a:lnTo>
                  <a:lnTo>
                    <a:pt x="26" y="214"/>
                  </a:lnTo>
                  <a:lnTo>
                    <a:pt x="48" y="141"/>
                  </a:lnTo>
                  <a:lnTo>
                    <a:pt x="77" y="68"/>
                  </a:lnTo>
                  <a:lnTo>
                    <a:pt x="117" y="0"/>
                  </a:lnTo>
                  <a:lnTo>
                    <a:pt x="135" y="12"/>
                  </a:lnTo>
                  <a:lnTo>
                    <a:pt x="132" y="17"/>
                  </a:lnTo>
                  <a:lnTo>
                    <a:pt x="122" y="34"/>
                  </a:lnTo>
                  <a:lnTo>
                    <a:pt x="109" y="60"/>
                  </a:lnTo>
                  <a:lnTo>
                    <a:pt x="94" y="95"/>
                  </a:lnTo>
                  <a:lnTo>
                    <a:pt x="77" y="141"/>
                  </a:lnTo>
                  <a:lnTo>
                    <a:pt x="61" y="194"/>
                  </a:lnTo>
                  <a:lnTo>
                    <a:pt x="48" y="256"/>
                  </a:lnTo>
                  <a:lnTo>
                    <a:pt x="39" y="324"/>
                  </a:lnTo>
                  <a:lnTo>
                    <a:pt x="40" y="315"/>
                  </a:lnTo>
                  <a:lnTo>
                    <a:pt x="47" y="291"/>
                  </a:lnTo>
                  <a:lnTo>
                    <a:pt x="57" y="256"/>
                  </a:lnTo>
                  <a:lnTo>
                    <a:pt x="72" y="212"/>
                  </a:lnTo>
                  <a:lnTo>
                    <a:pt x="90" y="164"/>
                  </a:lnTo>
                  <a:lnTo>
                    <a:pt x="111" y="115"/>
                  </a:lnTo>
                  <a:lnTo>
                    <a:pt x="138" y="69"/>
                  </a:lnTo>
                  <a:lnTo>
                    <a:pt x="168" y="29"/>
                  </a:lnTo>
                  <a:lnTo>
                    <a:pt x="164" y="38"/>
                  </a:lnTo>
                  <a:lnTo>
                    <a:pt x="151" y="65"/>
                  </a:lnTo>
                  <a:lnTo>
                    <a:pt x="133" y="106"/>
                  </a:lnTo>
                  <a:lnTo>
                    <a:pt x="113" y="158"/>
                  </a:lnTo>
                  <a:lnTo>
                    <a:pt x="92" y="220"/>
                  </a:lnTo>
                  <a:lnTo>
                    <a:pt x="74" y="287"/>
                  </a:lnTo>
                  <a:lnTo>
                    <a:pt x="59" y="355"/>
                  </a:lnTo>
                  <a:lnTo>
                    <a:pt x="52" y="423"/>
                  </a:lnTo>
                  <a:lnTo>
                    <a:pt x="52" y="439"/>
                  </a:lnTo>
                  <a:lnTo>
                    <a:pt x="51" y="439"/>
                  </a:lnTo>
                  <a:lnTo>
                    <a:pt x="48" y="438"/>
                  </a:lnTo>
                  <a:lnTo>
                    <a:pt x="43" y="435"/>
                  </a:lnTo>
                  <a:lnTo>
                    <a:pt x="36" y="434"/>
                  </a:lnTo>
                  <a:lnTo>
                    <a:pt x="28" y="433"/>
                  </a:lnTo>
                  <a:lnTo>
                    <a:pt x="19" y="431"/>
                  </a:lnTo>
                  <a:lnTo>
                    <a:pt x="10" y="430"/>
                  </a:lnTo>
                  <a:lnTo>
                    <a:pt x="0" y="431"/>
                  </a:lnTo>
                  <a:close/>
                </a:path>
              </a:pathLst>
            </a:custGeom>
            <a:solidFill>
              <a:srgbClr val="87B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327" y="2205"/>
              <a:ext cx="1027" cy="160"/>
            </a:xfrm>
            <a:custGeom>
              <a:avLst/>
              <a:gdLst>
                <a:gd name="T0" fmla="*/ 1 w 1027"/>
                <a:gd name="T1" fmla="*/ 122 h 160"/>
                <a:gd name="T2" fmla="*/ 16 w 1027"/>
                <a:gd name="T3" fmla="*/ 126 h 160"/>
                <a:gd name="T4" fmla="*/ 47 w 1027"/>
                <a:gd name="T5" fmla="*/ 132 h 160"/>
                <a:gd name="T6" fmla="*/ 88 w 1027"/>
                <a:gd name="T7" fmla="*/ 139 h 160"/>
                <a:gd name="T8" fmla="*/ 143 w 1027"/>
                <a:gd name="T9" fmla="*/ 147 h 160"/>
                <a:gd name="T10" fmla="*/ 207 w 1027"/>
                <a:gd name="T11" fmla="*/ 153 h 160"/>
                <a:gd name="T12" fmla="*/ 283 w 1027"/>
                <a:gd name="T13" fmla="*/ 158 h 160"/>
                <a:gd name="T14" fmla="*/ 366 w 1027"/>
                <a:gd name="T15" fmla="*/ 160 h 160"/>
                <a:gd name="T16" fmla="*/ 436 w 1027"/>
                <a:gd name="T17" fmla="*/ 158 h 160"/>
                <a:gd name="T18" fmla="*/ 488 w 1027"/>
                <a:gd name="T19" fmla="*/ 156 h 160"/>
                <a:gd name="T20" fmla="*/ 541 w 1027"/>
                <a:gd name="T21" fmla="*/ 151 h 160"/>
                <a:gd name="T22" fmla="*/ 596 w 1027"/>
                <a:gd name="T23" fmla="*/ 144 h 160"/>
                <a:gd name="T24" fmla="*/ 649 w 1027"/>
                <a:gd name="T25" fmla="*/ 136 h 160"/>
                <a:gd name="T26" fmla="*/ 698 w 1027"/>
                <a:gd name="T27" fmla="*/ 128 h 160"/>
                <a:gd name="T28" fmla="*/ 746 w 1027"/>
                <a:gd name="T29" fmla="*/ 118 h 160"/>
                <a:gd name="T30" fmla="*/ 797 w 1027"/>
                <a:gd name="T31" fmla="*/ 105 h 160"/>
                <a:gd name="T32" fmla="*/ 846 w 1027"/>
                <a:gd name="T33" fmla="*/ 90 h 160"/>
                <a:gd name="T34" fmla="*/ 897 w 1027"/>
                <a:gd name="T35" fmla="*/ 74 h 160"/>
                <a:gd name="T36" fmla="*/ 950 w 1027"/>
                <a:gd name="T37" fmla="*/ 56 h 160"/>
                <a:gd name="T38" fmla="*/ 1000 w 1027"/>
                <a:gd name="T39" fmla="*/ 35 h 160"/>
                <a:gd name="T40" fmla="*/ 1027 w 1027"/>
                <a:gd name="T41" fmla="*/ 0 h 160"/>
                <a:gd name="T42" fmla="*/ 1021 w 1027"/>
                <a:gd name="T43" fmla="*/ 2 h 160"/>
                <a:gd name="T44" fmla="*/ 1007 w 1027"/>
                <a:gd name="T45" fmla="*/ 8 h 160"/>
                <a:gd name="T46" fmla="*/ 984 w 1027"/>
                <a:gd name="T47" fmla="*/ 17 h 160"/>
                <a:gd name="T48" fmla="*/ 951 w 1027"/>
                <a:gd name="T49" fmla="*/ 27 h 160"/>
                <a:gd name="T50" fmla="*/ 910 w 1027"/>
                <a:gd name="T51" fmla="*/ 40 h 160"/>
                <a:gd name="T52" fmla="*/ 860 w 1027"/>
                <a:gd name="T53" fmla="*/ 55 h 160"/>
                <a:gd name="T54" fmla="*/ 804 w 1027"/>
                <a:gd name="T55" fmla="*/ 69 h 160"/>
                <a:gd name="T56" fmla="*/ 739 w 1027"/>
                <a:gd name="T57" fmla="*/ 84 h 160"/>
                <a:gd name="T58" fmla="*/ 668 w 1027"/>
                <a:gd name="T59" fmla="*/ 98 h 160"/>
                <a:gd name="T60" fmla="*/ 590 w 1027"/>
                <a:gd name="T61" fmla="*/ 111 h 160"/>
                <a:gd name="T62" fmla="*/ 506 w 1027"/>
                <a:gd name="T63" fmla="*/ 122 h 160"/>
                <a:gd name="T64" fmla="*/ 415 w 1027"/>
                <a:gd name="T65" fmla="*/ 130 h 160"/>
                <a:gd name="T66" fmla="*/ 319 w 1027"/>
                <a:gd name="T67" fmla="*/ 134 h 160"/>
                <a:gd name="T68" fmla="*/ 217 w 1027"/>
                <a:gd name="T69" fmla="*/ 135 h 160"/>
                <a:gd name="T70" fmla="*/ 111 w 1027"/>
                <a:gd name="T71" fmla="*/ 131 h 160"/>
                <a:gd name="T72" fmla="*/ 0 w 1027"/>
                <a:gd name="T73" fmla="*/ 12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7" h="160">
                  <a:moveTo>
                    <a:pt x="0" y="122"/>
                  </a:moveTo>
                  <a:lnTo>
                    <a:pt x="1" y="122"/>
                  </a:lnTo>
                  <a:lnTo>
                    <a:pt x="8" y="123"/>
                  </a:lnTo>
                  <a:lnTo>
                    <a:pt x="16" y="126"/>
                  </a:lnTo>
                  <a:lnTo>
                    <a:pt x="30" y="128"/>
                  </a:lnTo>
                  <a:lnTo>
                    <a:pt x="47" y="132"/>
                  </a:lnTo>
                  <a:lnTo>
                    <a:pt x="66" y="135"/>
                  </a:lnTo>
                  <a:lnTo>
                    <a:pt x="88" y="139"/>
                  </a:lnTo>
                  <a:lnTo>
                    <a:pt x="114" y="143"/>
                  </a:lnTo>
                  <a:lnTo>
                    <a:pt x="143" y="147"/>
                  </a:lnTo>
                  <a:lnTo>
                    <a:pt x="174" y="151"/>
                  </a:lnTo>
                  <a:lnTo>
                    <a:pt x="207" y="153"/>
                  </a:lnTo>
                  <a:lnTo>
                    <a:pt x="245" y="157"/>
                  </a:lnTo>
                  <a:lnTo>
                    <a:pt x="283" y="158"/>
                  </a:lnTo>
                  <a:lnTo>
                    <a:pt x="323" y="160"/>
                  </a:lnTo>
                  <a:lnTo>
                    <a:pt x="366" y="160"/>
                  </a:lnTo>
                  <a:lnTo>
                    <a:pt x="411" y="160"/>
                  </a:lnTo>
                  <a:lnTo>
                    <a:pt x="436" y="158"/>
                  </a:lnTo>
                  <a:lnTo>
                    <a:pt x="462" y="157"/>
                  </a:lnTo>
                  <a:lnTo>
                    <a:pt x="488" y="156"/>
                  </a:lnTo>
                  <a:lnTo>
                    <a:pt x="514" y="153"/>
                  </a:lnTo>
                  <a:lnTo>
                    <a:pt x="541" y="151"/>
                  </a:lnTo>
                  <a:lnTo>
                    <a:pt x="569" y="148"/>
                  </a:lnTo>
                  <a:lnTo>
                    <a:pt x="596" y="144"/>
                  </a:lnTo>
                  <a:lnTo>
                    <a:pt x="625" y="140"/>
                  </a:lnTo>
                  <a:lnTo>
                    <a:pt x="649" y="136"/>
                  </a:lnTo>
                  <a:lnTo>
                    <a:pt x="673" y="132"/>
                  </a:lnTo>
                  <a:lnTo>
                    <a:pt x="698" y="128"/>
                  </a:lnTo>
                  <a:lnTo>
                    <a:pt x="721" y="123"/>
                  </a:lnTo>
                  <a:lnTo>
                    <a:pt x="746" y="118"/>
                  </a:lnTo>
                  <a:lnTo>
                    <a:pt x="771" y="111"/>
                  </a:lnTo>
                  <a:lnTo>
                    <a:pt x="797" y="105"/>
                  </a:lnTo>
                  <a:lnTo>
                    <a:pt x="822" y="98"/>
                  </a:lnTo>
                  <a:lnTo>
                    <a:pt x="846" y="90"/>
                  </a:lnTo>
                  <a:lnTo>
                    <a:pt x="873" y="82"/>
                  </a:lnTo>
                  <a:lnTo>
                    <a:pt x="897" y="74"/>
                  </a:lnTo>
                  <a:lnTo>
                    <a:pt x="923" y="65"/>
                  </a:lnTo>
                  <a:lnTo>
                    <a:pt x="950" y="56"/>
                  </a:lnTo>
                  <a:lnTo>
                    <a:pt x="976" y="46"/>
                  </a:lnTo>
                  <a:lnTo>
                    <a:pt x="1000" y="35"/>
                  </a:lnTo>
                  <a:lnTo>
                    <a:pt x="1027" y="25"/>
                  </a:lnTo>
                  <a:lnTo>
                    <a:pt x="1027" y="0"/>
                  </a:lnTo>
                  <a:lnTo>
                    <a:pt x="1025" y="0"/>
                  </a:lnTo>
                  <a:lnTo>
                    <a:pt x="1021" y="2"/>
                  </a:lnTo>
                  <a:lnTo>
                    <a:pt x="1016" y="4"/>
                  </a:lnTo>
                  <a:lnTo>
                    <a:pt x="1007" y="8"/>
                  </a:lnTo>
                  <a:lnTo>
                    <a:pt x="996" y="12"/>
                  </a:lnTo>
                  <a:lnTo>
                    <a:pt x="984" y="17"/>
                  </a:lnTo>
                  <a:lnTo>
                    <a:pt x="969" y="22"/>
                  </a:lnTo>
                  <a:lnTo>
                    <a:pt x="951" y="27"/>
                  </a:lnTo>
                  <a:lnTo>
                    <a:pt x="932" y="34"/>
                  </a:lnTo>
                  <a:lnTo>
                    <a:pt x="910" y="40"/>
                  </a:lnTo>
                  <a:lnTo>
                    <a:pt x="886" y="48"/>
                  </a:lnTo>
                  <a:lnTo>
                    <a:pt x="860" y="55"/>
                  </a:lnTo>
                  <a:lnTo>
                    <a:pt x="833" y="63"/>
                  </a:lnTo>
                  <a:lnTo>
                    <a:pt x="804" y="69"/>
                  </a:lnTo>
                  <a:lnTo>
                    <a:pt x="772" y="77"/>
                  </a:lnTo>
                  <a:lnTo>
                    <a:pt x="739" y="84"/>
                  </a:lnTo>
                  <a:lnTo>
                    <a:pt x="705" y="92"/>
                  </a:lnTo>
                  <a:lnTo>
                    <a:pt x="668" y="98"/>
                  </a:lnTo>
                  <a:lnTo>
                    <a:pt x="629" y="105"/>
                  </a:lnTo>
                  <a:lnTo>
                    <a:pt x="590" y="111"/>
                  </a:lnTo>
                  <a:lnTo>
                    <a:pt x="548" y="116"/>
                  </a:lnTo>
                  <a:lnTo>
                    <a:pt x="506" y="122"/>
                  </a:lnTo>
                  <a:lnTo>
                    <a:pt x="460" y="126"/>
                  </a:lnTo>
                  <a:lnTo>
                    <a:pt x="415" y="130"/>
                  </a:lnTo>
                  <a:lnTo>
                    <a:pt x="367" y="132"/>
                  </a:lnTo>
                  <a:lnTo>
                    <a:pt x="319" y="134"/>
                  </a:lnTo>
                  <a:lnTo>
                    <a:pt x="269" y="135"/>
                  </a:lnTo>
                  <a:lnTo>
                    <a:pt x="217" y="135"/>
                  </a:lnTo>
                  <a:lnTo>
                    <a:pt x="165" y="134"/>
                  </a:lnTo>
                  <a:lnTo>
                    <a:pt x="111" y="131"/>
                  </a:lnTo>
                  <a:lnTo>
                    <a:pt x="56" y="127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677" y="1831"/>
              <a:ext cx="164" cy="115"/>
            </a:xfrm>
            <a:custGeom>
              <a:avLst/>
              <a:gdLst>
                <a:gd name="T0" fmla="*/ 17 w 164"/>
                <a:gd name="T1" fmla="*/ 0 h 115"/>
                <a:gd name="T2" fmla="*/ 0 w 164"/>
                <a:gd name="T3" fmla="*/ 115 h 115"/>
                <a:gd name="T4" fmla="*/ 164 w 164"/>
                <a:gd name="T5" fmla="*/ 107 h 115"/>
                <a:gd name="T6" fmla="*/ 146 w 164"/>
                <a:gd name="T7" fmla="*/ 0 h 115"/>
                <a:gd name="T8" fmla="*/ 17 w 164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15">
                  <a:moveTo>
                    <a:pt x="17" y="0"/>
                  </a:moveTo>
                  <a:lnTo>
                    <a:pt x="0" y="115"/>
                  </a:lnTo>
                  <a:lnTo>
                    <a:pt x="164" y="107"/>
                  </a:lnTo>
                  <a:lnTo>
                    <a:pt x="146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53"/>
            <p:cNvSpPr>
              <a:spLocks/>
            </p:cNvSpPr>
            <p:nvPr/>
          </p:nvSpPr>
          <p:spPr bwMode="auto">
            <a:xfrm>
              <a:off x="2162" y="1036"/>
              <a:ext cx="288" cy="346"/>
            </a:xfrm>
            <a:custGeom>
              <a:avLst/>
              <a:gdLst>
                <a:gd name="T0" fmla="*/ 16 w 288"/>
                <a:gd name="T1" fmla="*/ 25 h 346"/>
                <a:gd name="T2" fmla="*/ 17 w 288"/>
                <a:gd name="T3" fmla="*/ 25 h 346"/>
                <a:gd name="T4" fmla="*/ 21 w 288"/>
                <a:gd name="T5" fmla="*/ 26 h 346"/>
                <a:gd name="T6" fmla="*/ 27 w 288"/>
                <a:gd name="T7" fmla="*/ 29 h 346"/>
                <a:gd name="T8" fmla="*/ 36 w 288"/>
                <a:gd name="T9" fmla="*/ 34 h 346"/>
                <a:gd name="T10" fmla="*/ 47 w 288"/>
                <a:gd name="T11" fmla="*/ 39 h 346"/>
                <a:gd name="T12" fmla="*/ 60 w 288"/>
                <a:gd name="T13" fmla="*/ 48 h 346"/>
                <a:gd name="T14" fmla="*/ 75 w 288"/>
                <a:gd name="T15" fmla="*/ 59 h 346"/>
                <a:gd name="T16" fmla="*/ 90 w 288"/>
                <a:gd name="T17" fmla="*/ 72 h 346"/>
                <a:gd name="T18" fmla="*/ 108 w 288"/>
                <a:gd name="T19" fmla="*/ 89 h 346"/>
                <a:gd name="T20" fmla="*/ 127 w 288"/>
                <a:gd name="T21" fmla="*/ 109 h 346"/>
                <a:gd name="T22" fmla="*/ 148 w 288"/>
                <a:gd name="T23" fmla="*/ 132 h 346"/>
                <a:gd name="T24" fmla="*/ 170 w 288"/>
                <a:gd name="T25" fmla="*/ 160 h 346"/>
                <a:gd name="T26" fmla="*/ 192 w 288"/>
                <a:gd name="T27" fmla="*/ 193 h 346"/>
                <a:gd name="T28" fmla="*/ 215 w 288"/>
                <a:gd name="T29" fmla="*/ 228 h 346"/>
                <a:gd name="T30" fmla="*/ 238 w 288"/>
                <a:gd name="T31" fmla="*/ 270 h 346"/>
                <a:gd name="T32" fmla="*/ 263 w 288"/>
                <a:gd name="T33" fmla="*/ 316 h 346"/>
                <a:gd name="T34" fmla="*/ 288 w 288"/>
                <a:gd name="T35" fmla="*/ 346 h 346"/>
                <a:gd name="T36" fmla="*/ 288 w 288"/>
                <a:gd name="T37" fmla="*/ 343 h 346"/>
                <a:gd name="T38" fmla="*/ 285 w 288"/>
                <a:gd name="T39" fmla="*/ 336 h 346"/>
                <a:gd name="T40" fmla="*/ 282 w 288"/>
                <a:gd name="T41" fmla="*/ 322 h 346"/>
                <a:gd name="T42" fmla="*/ 278 w 288"/>
                <a:gd name="T43" fmla="*/ 307 h 346"/>
                <a:gd name="T44" fmla="*/ 271 w 288"/>
                <a:gd name="T45" fmla="*/ 287 h 346"/>
                <a:gd name="T46" fmla="*/ 263 w 288"/>
                <a:gd name="T47" fmla="*/ 265 h 346"/>
                <a:gd name="T48" fmla="*/ 252 w 288"/>
                <a:gd name="T49" fmla="*/ 239 h 346"/>
                <a:gd name="T50" fmla="*/ 238 w 288"/>
                <a:gd name="T51" fmla="*/ 212 h 346"/>
                <a:gd name="T52" fmla="*/ 222 w 288"/>
                <a:gd name="T53" fmla="*/ 185 h 346"/>
                <a:gd name="T54" fmla="*/ 201 w 288"/>
                <a:gd name="T55" fmla="*/ 156 h 346"/>
                <a:gd name="T56" fmla="*/ 178 w 288"/>
                <a:gd name="T57" fmla="*/ 127 h 346"/>
                <a:gd name="T58" fmla="*/ 150 w 288"/>
                <a:gd name="T59" fmla="*/ 98 h 346"/>
                <a:gd name="T60" fmla="*/ 120 w 288"/>
                <a:gd name="T61" fmla="*/ 71 h 346"/>
                <a:gd name="T62" fmla="*/ 84 w 288"/>
                <a:gd name="T63" fmla="*/ 44 h 346"/>
                <a:gd name="T64" fmla="*/ 44 w 288"/>
                <a:gd name="T65" fmla="*/ 21 h 346"/>
                <a:gd name="T66" fmla="*/ 0 w 288"/>
                <a:gd name="T67" fmla="*/ 0 h 346"/>
                <a:gd name="T68" fmla="*/ 16 w 288"/>
                <a:gd name="T69" fmla="*/ 2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8" h="346">
                  <a:moveTo>
                    <a:pt x="16" y="25"/>
                  </a:moveTo>
                  <a:lnTo>
                    <a:pt x="17" y="25"/>
                  </a:lnTo>
                  <a:lnTo>
                    <a:pt x="21" y="26"/>
                  </a:lnTo>
                  <a:lnTo>
                    <a:pt x="27" y="29"/>
                  </a:lnTo>
                  <a:lnTo>
                    <a:pt x="36" y="34"/>
                  </a:lnTo>
                  <a:lnTo>
                    <a:pt x="47" y="39"/>
                  </a:lnTo>
                  <a:lnTo>
                    <a:pt x="60" y="48"/>
                  </a:lnTo>
                  <a:lnTo>
                    <a:pt x="75" y="59"/>
                  </a:lnTo>
                  <a:lnTo>
                    <a:pt x="90" y="72"/>
                  </a:lnTo>
                  <a:lnTo>
                    <a:pt x="108" y="89"/>
                  </a:lnTo>
                  <a:lnTo>
                    <a:pt x="127" y="109"/>
                  </a:lnTo>
                  <a:lnTo>
                    <a:pt x="148" y="132"/>
                  </a:lnTo>
                  <a:lnTo>
                    <a:pt x="170" y="160"/>
                  </a:lnTo>
                  <a:lnTo>
                    <a:pt x="192" y="193"/>
                  </a:lnTo>
                  <a:lnTo>
                    <a:pt x="215" y="228"/>
                  </a:lnTo>
                  <a:lnTo>
                    <a:pt x="238" y="270"/>
                  </a:lnTo>
                  <a:lnTo>
                    <a:pt x="263" y="316"/>
                  </a:lnTo>
                  <a:lnTo>
                    <a:pt x="288" y="346"/>
                  </a:lnTo>
                  <a:lnTo>
                    <a:pt x="288" y="343"/>
                  </a:lnTo>
                  <a:lnTo>
                    <a:pt x="285" y="336"/>
                  </a:lnTo>
                  <a:lnTo>
                    <a:pt x="282" y="322"/>
                  </a:lnTo>
                  <a:lnTo>
                    <a:pt x="278" y="307"/>
                  </a:lnTo>
                  <a:lnTo>
                    <a:pt x="271" y="287"/>
                  </a:lnTo>
                  <a:lnTo>
                    <a:pt x="263" y="265"/>
                  </a:lnTo>
                  <a:lnTo>
                    <a:pt x="252" y="239"/>
                  </a:lnTo>
                  <a:lnTo>
                    <a:pt x="238" y="212"/>
                  </a:lnTo>
                  <a:lnTo>
                    <a:pt x="222" y="185"/>
                  </a:lnTo>
                  <a:lnTo>
                    <a:pt x="201" y="156"/>
                  </a:lnTo>
                  <a:lnTo>
                    <a:pt x="178" y="127"/>
                  </a:lnTo>
                  <a:lnTo>
                    <a:pt x="150" y="98"/>
                  </a:lnTo>
                  <a:lnTo>
                    <a:pt x="120" y="71"/>
                  </a:lnTo>
                  <a:lnTo>
                    <a:pt x="84" y="44"/>
                  </a:lnTo>
                  <a:lnTo>
                    <a:pt x="44" y="21"/>
                  </a:lnTo>
                  <a:lnTo>
                    <a:pt x="0" y="0"/>
                  </a:lnTo>
                  <a:lnTo>
                    <a:pt x="16" y="25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" name="Text Box 97"/>
          <p:cNvSpPr txBox="1">
            <a:spLocks noChangeArrowheads="1"/>
          </p:cNvSpPr>
          <p:nvPr/>
        </p:nvSpPr>
        <p:spPr bwMode="auto">
          <a:xfrm>
            <a:off x="396255" y="241058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45" name="Text Box 98"/>
          <p:cNvSpPr txBox="1">
            <a:spLocks noChangeArrowheads="1"/>
          </p:cNvSpPr>
          <p:nvPr/>
        </p:nvSpPr>
        <p:spPr bwMode="auto">
          <a:xfrm>
            <a:off x="1043955" y="1905764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46" name="Text Box 99"/>
          <p:cNvSpPr txBox="1">
            <a:spLocks noChangeArrowheads="1"/>
          </p:cNvSpPr>
          <p:nvPr/>
        </p:nvSpPr>
        <p:spPr bwMode="auto">
          <a:xfrm>
            <a:off x="756618" y="2769364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sp>
        <p:nvSpPr>
          <p:cNvPr id="47" name="Text Box 100"/>
          <p:cNvSpPr txBox="1">
            <a:spLocks noChangeArrowheads="1"/>
          </p:cNvSpPr>
          <p:nvPr/>
        </p:nvSpPr>
        <p:spPr bwMode="auto">
          <a:xfrm>
            <a:off x="467693" y="3345627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48" name="Freeform 101"/>
          <p:cNvSpPr>
            <a:spLocks/>
          </p:cNvSpPr>
          <p:nvPr/>
        </p:nvSpPr>
        <p:spPr bwMode="auto">
          <a:xfrm>
            <a:off x="1545605" y="1864489"/>
            <a:ext cx="254000" cy="330200"/>
          </a:xfrm>
          <a:custGeom>
            <a:avLst/>
            <a:gdLst>
              <a:gd name="T0" fmla="*/ 0 w 160"/>
              <a:gd name="T1" fmla="*/ 0 h 208"/>
              <a:gd name="T2" fmla="*/ 144 w 160"/>
              <a:gd name="T3" fmla="*/ 64 h 208"/>
              <a:gd name="T4" fmla="*/ 96 w 160"/>
              <a:gd name="T5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" h="208">
                <a:moveTo>
                  <a:pt x="0" y="0"/>
                </a:moveTo>
                <a:cubicBezTo>
                  <a:pt x="24" y="11"/>
                  <a:pt x="128" y="29"/>
                  <a:pt x="144" y="64"/>
                </a:cubicBezTo>
                <a:cubicBezTo>
                  <a:pt x="160" y="99"/>
                  <a:pt x="106" y="178"/>
                  <a:pt x="96" y="20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" name="Freeform 102"/>
          <p:cNvSpPr>
            <a:spLocks/>
          </p:cNvSpPr>
          <p:nvPr/>
        </p:nvSpPr>
        <p:spPr bwMode="auto">
          <a:xfrm>
            <a:off x="1043955" y="1956564"/>
            <a:ext cx="1296988" cy="2663825"/>
          </a:xfrm>
          <a:custGeom>
            <a:avLst/>
            <a:gdLst>
              <a:gd name="T0" fmla="*/ 817 w 817"/>
              <a:gd name="T1" fmla="*/ 0 h 1678"/>
              <a:gd name="T2" fmla="*/ 454 w 817"/>
              <a:gd name="T3" fmla="*/ 136 h 1678"/>
              <a:gd name="T4" fmla="*/ 91 w 817"/>
              <a:gd name="T5" fmla="*/ 408 h 1678"/>
              <a:gd name="T6" fmla="*/ 0 w 817"/>
              <a:gd name="T7" fmla="*/ 953 h 1678"/>
              <a:gd name="T8" fmla="*/ 91 w 817"/>
              <a:gd name="T9" fmla="*/ 1361 h 1678"/>
              <a:gd name="T10" fmla="*/ 318 w 817"/>
              <a:gd name="T11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7" h="1678">
                <a:moveTo>
                  <a:pt x="817" y="0"/>
                </a:moveTo>
                <a:cubicBezTo>
                  <a:pt x="696" y="34"/>
                  <a:pt x="575" y="68"/>
                  <a:pt x="454" y="136"/>
                </a:cubicBezTo>
                <a:cubicBezTo>
                  <a:pt x="333" y="204"/>
                  <a:pt x="167" y="272"/>
                  <a:pt x="91" y="408"/>
                </a:cubicBezTo>
                <a:cubicBezTo>
                  <a:pt x="15" y="544"/>
                  <a:pt x="0" y="794"/>
                  <a:pt x="0" y="953"/>
                </a:cubicBezTo>
                <a:cubicBezTo>
                  <a:pt x="0" y="1112"/>
                  <a:pt x="38" y="1240"/>
                  <a:pt x="91" y="1361"/>
                </a:cubicBezTo>
                <a:cubicBezTo>
                  <a:pt x="144" y="1482"/>
                  <a:pt x="231" y="1580"/>
                  <a:pt x="318" y="167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" name="Text Box 103"/>
          <p:cNvSpPr txBox="1">
            <a:spLocks noChangeArrowheads="1"/>
          </p:cNvSpPr>
          <p:nvPr/>
        </p:nvSpPr>
        <p:spPr bwMode="auto">
          <a:xfrm>
            <a:off x="1332880" y="3685352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17</a:t>
            </a:r>
          </a:p>
        </p:txBody>
      </p:sp>
      <p:sp>
        <p:nvSpPr>
          <p:cNvPr id="51" name="Text Box 104"/>
          <p:cNvSpPr txBox="1">
            <a:spLocks noChangeArrowheads="1"/>
          </p:cNvSpPr>
          <p:nvPr/>
        </p:nvSpPr>
        <p:spPr bwMode="auto">
          <a:xfrm>
            <a:off x="1404318" y="2748727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14</a:t>
            </a:r>
          </a:p>
        </p:txBody>
      </p:sp>
      <p:sp>
        <p:nvSpPr>
          <p:cNvPr id="52" name="Freeform 105"/>
          <p:cNvSpPr>
            <a:spLocks/>
          </p:cNvSpPr>
          <p:nvPr/>
        </p:nvSpPr>
        <p:spPr bwMode="auto">
          <a:xfrm>
            <a:off x="2077418" y="1956564"/>
            <a:ext cx="334962" cy="2808288"/>
          </a:xfrm>
          <a:custGeom>
            <a:avLst/>
            <a:gdLst>
              <a:gd name="T0" fmla="*/ 211 w 211"/>
              <a:gd name="T1" fmla="*/ 0 h 1769"/>
              <a:gd name="T2" fmla="*/ 30 w 211"/>
              <a:gd name="T3" fmla="*/ 635 h 1769"/>
              <a:gd name="T4" fmla="*/ 30 w 211"/>
              <a:gd name="T5" fmla="*/ 1315 h 1769"/>
              <a:gd name="T6" fmla="*/ 211 w 211"/>
              <a:gd name="T7" fmla="*/ 1769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1769">
                <a:moveTo>
                  <a:pt x="211" y="0"/>
                </a:moveTo>
                <a:cubicBezTo>
                  <a:pt x="135" y="208"/>
                  <a:pt x="60" y="416"/>
                  <a:pt x="30" y="635"/>
                </a:cubicBezTo>
                <a:cubicBezTo>
                  <a:pt x="0" y="854"/>
                  <a:pt x="0" y="1126"/>
                  <a:pt x="30" y="1315"/>
                </a:cubicBezTo>
                <a:cubicBezTo>
                  <a:pt x="60" y="1504"/>
                  <a:pt x="135" y="1636"/>
                  <a:pt x="211" y="17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" name="Freeform 106"/>
          <p:cNvSpPr>
            <a:spLocks/>
          </p:cNvSpPr>
          <p:nvPr/>
        </p:nvSpPr>
        <p:spPr bwMode="auto">
          <a:xfrm>
            <a:off x="2556843" y="2101027"/>
            <a:ext cx="755650" cy="2592387"/>
          </a:xfrm>
          <a:custGeom>
            <a:avLst/>
            <a:gdLst>
              <a:gd name="T0" fmla="*/ 0 w 476"/>
              <a:gd name="T1" fmla="*/ 0 h 1633"/>
              <a:gd name="T2" fmla="*/ 317 w 476"/>
              <a:gd name="T3" fmla="*/ 453 h 1633"/>
              <a:gd name="T4" fmla="*/ 453 w 476"/>
              <a:gd name="T5" fmla="*/ 1224 h 1633"/>
              <a:gd name="T6" fmla="*/ 181 w 476"/>
              <a:gd name="T7" fmla="*/ 1633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1633">
                <a:moveTo>
                  <a:pt x="0" y="0"/>
                </a:moveTo>
                <a:cubicBezTo>
                  <a:pt x="121" y="124"/>
                  <a:pt x="242" y="249"/>
                  <a:pt x="317" y="453"/>
                </a:cubicBezTo>
                <a:cubicBezTo>
                  <a:pt x="392" y="657"/>
                  <a:pt x="476" y="1027"/>
                  <a:pt x="453" y="1224"/>
                </a:cubicBezTo>
                <a:cubicBezTo>
                  <a:pt x="430" y="1421"/>
                  <a:pt x="305" y="1527"/>
                  <a:pt x="181" y="163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4" name="Freeform 107"/>
          <p:cNvSpPr>
            <a:spLocks/>
          </p:cNvSpPr>
          <p:nvPr/>
        </p:nvSpPr>
        <p:spPr bwMode="auto">
          <a:xfrm>
            <a:off x="2915618" y="1956564"/>
            <a:ext cx="1501775" cy="2376488"/>
          </a:xfrm>
          <a:custGeom>
            <a:avLst/>
            <a:gdLst>
              <a:gd name="T0" fmla="*/ 0 w 946"/>
              <a:gd name="T1" fmla="*/ 0 h 1497"/>
              <a:gd name="T2" fmla="*/ 635 w 946"/>
              <a:gd name="T3" fmla="*/ 227 h 1497"/>
              <a:gd name="T4" fmla="*/ 862 w 946"/>
              <a:gd name="T5" fmla="*/ 635 h 1497"/>
              <a:gd name="T6" fmla="*/ 908 w 946"/>
              <a:gd name="T7" fmla="*/ 1179 h 1497"/>
              <a:gd name="T8" fmla="*/ 635 w 946"/>
              <a:gd name="T9" fmla="*/ 1497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6" h="1497">
                <a:moveTo>
                  <a:pt x="0" y="0"/>
                </a:moveTo>
                <a:cubicBezTo>
                  <a:pt x="245" y="60"/>
                  <a:pt x="491" y="121"/>
                  <a:pt x="635" y="227"/>
                </a:cubicBezTo>
                <a:cubicBezTo>
                  <a:pt x="779" y="333"/>
                  <a:pt x="817" y="476"/>
                  <a:pt x="862" y="635"/>
                </a:cubicBezTo>
                <a:cubicBezTo>
                  <a:pt x="907" y="794"/>
                  <a:pt x="946" y="1035"/>
                  <a:pt x="908" y="1179"/>
                </a:cubicBezTo>
                <a:cubicBezTo>
                  <a:pt x="870" y="1323"/>
                  <a:pt x="680" y="1444"/>
                  <a:pt x="635" y="14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" name="Text Box 108"/>
          <p:cNvSpPr txBox="1">
            <a:spLocks noChangeArrowheads="1"/>
          </p:cNvSpPr>
          <p:nvPr/>
        </p:nvSpPr>
        <p:spPr bwMode="auto">
          <a:xfrm>
            <a:off x="2340943" y="2316927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56" name="Text Box 109"/>
          <p:cNvSpPr txBox="1">
            <a:spLocks noChangeArrowheads="1"/>
          </p:cNvSpPr>
          <p:nvPr/>
        </p:nvSpPr>
        <p:spPr bwMode="auto">
          <a:xfrm>
            <a:off x="2628280" y="289318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57" name="Text Box 110"/>
          <p:cNvSpPr txBox="1">
            <a:spLocks noChangeArrowheads="1"/>
          </p:cNvSpPr>
          <p:nvPr/>
        </p:nvSpPr>
        <p:spPr bwMode="auto">
          <a:xfrm>
            <a:off x="2340943" y="3828227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58" name="Text Box 111"/>
          <p:cNvSpPr txBox="1">
            <a:spLocks noChangeArrowheads="1"/>
          </p:cNvSpPr>
          <p:nvPr/>
        </p:nvSpPr>
        <p:spPr bwMode="auto">
          <a:xfrm>
            <a:off x="2988643" y="2028002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59" name="Text Box 112"/>
          <p:cNvSpPr txBox="1">
            <a:spLocks noChangeArrowheads="1"/>
          </p:cNvSpPr>
          <p:nvPr/>
        </p:nvSpPr>
        <p:spPr bwMode="auto">
          <a:xfrm>
            <a:off x="3420443" y="2604264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14</a:t>
            </a:r>
          </a:p>
        </p:txBody>
      </p:sp>
      <p:sp>
        <p:nvSpPr>
          <p:cNvPr id="60" name="Text Box 113"/>
          <p:cNvSpPr txBox="1">
            <a:spLocks noChangeArrowheads="1"/>
          </p:cNvSpPr>
          <p:nvPr/>
        </p:nvSpPr>
        <p:spPr bwMode="auto">
          <a:xfrm>
            <a:off x="3491880" y="3612327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</a:p>
        </p:txBody>
      </p:sp>
      <p:sp>
        <p:nvSpPr>
          <p:cNvPr id="61" name="Text Box 114"/>
          <p:cNvSpPr txBox="1">
            <a:spLocks noChangeArrowheads="1"/>
          </p:cNvSpPr>
          <p:nvPr/>
        </p:nvSpPr>
        <p:spPr bwMode="auto">
          <a:xfrm>
            <a:off x="4141168" y="2388364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grpSp>
        <p:nvGrpSpPr>
          <p:cNvPr id="62" name="Group 115"/>
          <p:cNvGrpSpPr>
            <a:grpSpLocks/>
          </p:cNvGrpSpPr>
          <p:nvPr/>
        </p:nvGrpSpPr>
        <p:grpSpPr bwMode="auto">
          <a:xfrm>
            <a:off x="3923680" y="3109089"/>
            <a:ext cx="4826000" cy="3817938"/>
            <a:chOff x="343" y="301"/>
            <a:chExt cx="2721" cy="2132"/>
          </a:xfrm>
        </p:grpSpPr>
        <p:sp>
          <p:nvSpPr>
            <p:cNvPr id="63" name="Freeform 116"/>
            <p:cNvSpPr>
              <a:spLocks/>
            </p:cNvSpPr>
            <p:nvPr/>
          </p:nvSpPr>
          <p:spPr bwMode="auto">
            <a:xfrm>
              <a:off x="389" y="347"/>
              <a:ext cx="2585" cy="2041"/>
            </a:xfrm>
            <a:custGeom>
              <a:avLst/>
              <a:gdLst>
                <a:gd name="T0" fmla="*/ 2653 w 2662"/>
                <a:gd name="T1" fmla="*/ 1008 h 2127"/>
                <a:gd name="T2" fmla="*/ 2591 w 2662"/>
                <a:gd name="T3" fmla="*/ 837 h 2127"/>
                <a:gd name="T4" fmla="*/ 2512 w 2662"/>
                <a:gd name="T5" fmla="*/ 703 h 2127"/>
                <a:gd name="T6" fmla="*/ 2393 w 2662"/>
                <a:gd name="T7" fmla="*/ 572 h 2127"/>
                <a:gd name="T8" fmla="*/ 2283 w 2662"/>
                <a:gd name="T9" fmla="*/ 492 h 2127"/>
                <a:gd name="T10" fmla="*/ 2238 w 2662"/>
                <a:gd name="T11" fmla="*/ 467 h 2127"/>
                <a:gd name="T12" fmla="*/ 2210 w 2662"/>
                <a:gd name="T13" fmla="*/ 449 h 2127"/>
                <a:gd name="T14" fmla="*/ 2184 w 2662"/>
                <a:gd name="T15" fmla="*/ 436 h 2127"/>
                <a:gd name="T16" fmla="*/ 2143 w 2662"/>
                <a:gd name="T17" fmla="*/ 421 h 2127"/>
                <a:gd name="T18" fmla="*/ 2125 w 2662"/>
                <a:gd name="T19" fmla="*/ 412 h 2127"/>
                <a:gd name="T20" fmla="*/ 2045 w 2662"/>
                <a:gd name="T21" fmla="*/ 390 h 2127"/>
                <a:gd name="T22" fmla="*/ 1963 w 2662"/>
                <a:gd name="T23" fmla="*/ 387 h 2127"/>
                <a:gd name="T24" fmla="*/ 1901 w 2662"/>
                <a:gd name="T25" fmla="*/ 391 h 2127"/>
                <a:gd name="T26" fmla="*/ 1834 w 2662"/>
                <a:gd name="T27" fmla="*/ 392 h 2127"/>
                <a:gd name="T28" fmla="*/ 1765 w 2662"/>
                <a:gd name="T29" fmla="*/ 396 h 2127"/>
                <a:gd name="T30" fmla="*/ 1695 w 2662"/>
                <a:gd name="T31" fmla="*/ 405 h 2127"/>
                <a:gd name="T32" fmla="*/ 1656 w 2662"/>
                <a:gd name="T33" fmla="*/ 415 h 2127"/>
                <a:gd name="T34" fmla="*/ 1568 w 2662"/>
                <a:gd name="T35" fmla="*/ 440 h 2127"/>
                <a:gd name="T36" fmla="*/ 1560 w 2662"/>
                <a:gd name="T37" fmla="*/ 278 h 2127"/>
                <a:gd name="T38" fmla="*/ 1562 w 2662"/>
                <a:gd name="T39" fmla="*/ 274 h 2127"/>
                <a:gd name="T40" fmla="*/ 1542 w 2662"/>
                <a:gd name="T41" fmla="*/ 67 h 2127"/>
                <a:gd name="T42" fmla="*/ 1468 w 2662"/>
                <a:gd name="T43" fmla="*/ 25 h 2127"/>
                <a:gd name="T44" fmla="*/ 1405 w 2662"/>
                <a:gd name="T45" fmla="*/ 9 h 2127"/>
                <a:gd name="T46" fmla="*/ 1364 w 2662"/>
                <a:gd name="T47" fmla="*/ 0 h 2127"/>
                <a:gd name="T48" fmla="*/ 1208 w 2662"/>
                <a:gd name="T49" fmla="*/ 172 h 2127"/>
                <a:gd name="T50" fmla="*/ 1138 w 2662"/>
                <a:gd name="T51" fmla="*/ 463 h 2127"/>
                <a:gd name="T52" fmla="*/ 1005 w 2662"/>
                <a:gd name="T53" fmla="*/ 447 h 2127"/>
                <a:gd name="T54" fmla="*/ 905 w 2662"/>
                <a:gd name="T55" fmla="*/ 430 h 2127"/>
                <a:gd name="T56" fmla="*/ 753 w 2662"/>
                <a:gd name="T57" fmla="*/ 426 h 2127"/>
                <a:gd name="T58" fmla="*/ 496 w 2662"/>
                <a:gd name="T59" fmla="*/ 489 h 2127"/>
                <a:gd name="T60" fmla="*/ 246 w 2662"/>
                <a:gd name="T61" fmla="*/ 642 h 2127"/>
                <a:gd name="T62" fmla="*/ 147 w 2662"/>
                <a:gd name="T63" fmla="*/ 753 h 2127"/>
                <a:gd name="T64" fmla="*/ 20 w 2662"/>
                <a:gd name="T65" fmla="*/ 1027 h 2127"/>
                <a:gd name="T66" fmla="*/ 22 w 2662"/>
                <a:gd name="T67" fmla="*/ 1362 h 2127"/>
                <a:gd name="T68" fmla="*/ 75 w 2662"/>
                <a:gd name="T69" fmla="*/ 1506 h 2127"/>
                <a:gd name="T70" fmla="*/ 158 w 2662"/>
                <a:gd name="T71" fmla="*/ 1650 h 2127"/>
                <a:gd name="T72" fmla="*/ 271 w 2662"/>
                <a:gd name="T73" fmla="*/ 1792 h 2127"/>
                <a:gd name="T74" fmla="*/ 321 w 2662"/>
                <a:gd name="T75" fmla="*/ 1838 h 2127"/>
                <a:gd name="T76" fmla="*/ 444 w 2662"/>
                <a:gd name="T77" fmla="*/ 1912 h 2127"/>
                <a:gd name="T78" fmla="*/ 682 w 2662"/>
                <a:gd name="T79" fmla="*/ 2015 h 2127"/>
                <a:gd name="T80" fmla="*/ 950 w 2662"/>
                <a:gd name="T81" fmla="*/ 2087 h 2127"/>
                <a:gd name="T82" fmla="*/ 1024 w 2662"/>
                <a:gd name="T83" fmla="*/ 2102 h 2127"/>
                <a:gd name="T84" fmla="*/ 1170 w 2662"/>
                <a:gd name="T85" fmla="*/ 2120 h 2127"/>
                <a:gd name="T86" fmla="*/ 1373 w 2662"/>
                <a:gd name="T87" fmla="*/ 2125 h 2127"/>
                <a:gd name="T88" fmla="*/ 1443 w 2662"/>
                <a:gd name="T89" fmla="*/ 2123 h 2127"/>
                <a:gd name="T90" fmla="*/ 1513 w 2662"/>
                <a:gd name="T91" fmla="*/ 2116 h 2127"/>
                <a:gd name="T92" fmla="*/ 1583 w 2662"/>
                <a:gd name="T93" fmla="*/ 2108 h 2127"/>
                <a:gd name="T94" fmla="*/ 1681 w 2662"/>
                <a:gd name="T95" fmla="*/ 2091 h 2127"/>
                <a:gd name="T96" fmla="*/ 1786 w 2662"/>
                <a:gd name="T97" fmla="*/ 2066 h 2127"/>
                <a:gd name="T98" fmla="*/ 1887 w 2662"/>
                <a:gd name="T99" fmla="*/ 2034 h 2127"/>
                <a:gd name="T100" fmla="*/ 2005 w 2662"/>
                <a:gd name="T101" fmla="*/ 1997 h 2127"/>
                <a:gd name="T102" fmla="*/ 2063 w 2662"/>
                <a:gd name="T103" fmla="*/ 1977 h 2127"/>
                <a:gd name="T104" fmla="*/ 2196 w 2662"/>
                <a:gd name="T105" fmla="*/ 1913 h 2127"/>
                <a:gd name="T106" fmla="*/ 2273 w 2662"/>
                <a:gd name="T107" fmla="*/ 1864 h 2127"/>
                <a:gd name="T108" fmla="*/ 2283 w 2662"/>
                <a:gd name="T109" fmla="*/ 1858 h 2127"/>
                <a:gd name="T110" fmla="*/ 2415 w 2662"/>
                <a:gd name="T111" fmla="*/ 1744 h 2127"/>
                <a:gd name="T112" fmla="*/ 2591 w 2662"/>
                <a:gd name="T113" fmla="*/ 1476 h 2127"/>
                <a:gd name="T114" fmla="*/ 2661 w 2662"/>
                <a:gd name="T115" fmla="*/ 1052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2" h="2127">
                  <a:moveTo>
                    <a:pt x="2661" y="1052"/>
                  </a:moveTo>
                  <a:lnTo>
                    <a:pt x="2661" y="1050"/>
                  </a:lnTo>
                  <a:lnTo>
                    <a:pt x="2661" y="1047"/>
                  </a:lnTo>
                  <a:lnTo>
                    <a:pt x="2658" y="1036"/>
                  </a:lnTo>
                  <a:lnTo>
                    <a:pt x="2653" y="1008"/>
                  </a:lnTo>
                  <a:lnTo>
                    <a:pt x="2640" y="966"/>
                  </a:lnTo>
                  <a:lnTo>
                    <a:pt x="2622" y="912"/>
                  </a:lnTo>
                  <a:lnTo>
                    <a:pt x="2613" y="888"/>
                  </a:lnTo>
                  <a:lnTo>
                    <a:pt x="2603" y="863"/>
                  </a:lnTo>
                  <a:lnTo>
                    <a:pt x="2591" y="837"/>
                  </a:lnTo>
                  <a:lnTo>
                    <a:pt x="2578" y="811"/>
                  </a:lnTo>
                  <a:lnTo>
                    <a:pt x="2563" y="785"/>
                  </a:lnTo>
                  <a:lnTo>
                    <a:pt x="2548" y="757"/>
                  </a:lnTo>
                  <a:lnTo>
                    <a:pt x="2530" y="729"/>
                  </a:lnTo>
                  <a:lnTo>
                    <a:pt x="2512" y="703"/>
                  </a:lnTo>
                  <a:lnTo>
                    <a:pt x="2492" y="676"/>
                  </a:lnTo>
                  <a:lnTo>
                    <a:pt x="2470" y="648"/>
                  </a:lnTo>
                  <a:lnTo>
                    <a:pt x="2447" y="622"/>
                  </a:lnTo>
                  <a:lnTo>
                    <a:pt x="2420" y="597"/>
                  </a:lnTo>
                  <a:lnTo>
                    <a:pt x="2393" y="572"/>
                  </a:lnTo>
                  <a:lnTo>
                    <a:pt x="2364" y="547"/>
                  </a:lnTo>
                  <a:lnTo>
                    <a:pt x="2332" y="525"/>
                  </a:lnTo>
                  <a:lnTo>
                    <a:pt x="2299" y="502"/>
                  </a:lnTo>
                  <a:lnTo>
                    <a:pt x="2291" y="497"/>
                  </a:lnTo>
                  <a:lnTo>
                    <a:pt x="2283" y="492"/>
                  </a:lnTo>
                  <a:lnTo>
                    <a:pt x="2273" y="487"/>
                  </a:lnTo>
                  <a:lnTo>
                    <a:pt x="2265" y="482"/>
                  </a:lnTo>
                  <a:lnTo>
                    <a:pt x="2255" y="478"/>
                  </a:lnTo>
                  <a:lnTo>
                    <a:pt x="2246" y="472"/>
                  </a:lnTo>
                  <a:lnTo>
                    <a:pt x="2238" y="467"/>
                  </a:lnTo>
                  <a:lnTo>
                    <a:pt x="2228" y="463"/>
                  </a:lnTo>
                  <a:lnTo>
                    <a:pt x="2223" y="459"/>
                  </a:lnTo>
                  <a:lnTo>
                    <a:pt x="2218" y="455"/>
                  </a:lnTo>
                  <a:lnTo>
                    <a:pt x="2214" y="451"/>
                  </a:lnTo>
                  <a:lnTo>
                    <a:pt x="2210" y="449"/>
                  </a:lnTo>
                  <a:lnTo>
                    <a:pt x="2202" y="442"/>
                  </a:lnTo>
                  <a:lnTo>
                    <a:pt x="2192" y="438"/>
                  </a:lnTo>
                  <a:lnTo>
                    <a:pt x="2191" y="438"/>
                  </a:lnTo>
                  <a:lnTo>
                    <a:pt x="2188" y="437"/>
                  </a:lnTo>
                  <a:lnTo>
                    <a:pt x="2184" y="436"/>
                  </a:lnTo>
                  <a:lnTo>
                    <a:pt x="2179" y="433"/>
                  </a:lnTo>
                  <a:lnTo>
                    <a:pt x="2172" y="430"/>
                  </a:lnTo>
                  <a:lnTo>
                    <a:pt x="2163" y="428"/>
                  </a:lnTo>
                  <a:lnTo>
                    <a:pt x="2154" y="425"/>
                  </a:lnTo>
                  <a:lnTo>
                    <a:pt x="2143" y="421"/>
                  </a:lnTo>
                  <a:lnTo>
                    <a:pt x="2140" y="420"/>
                  </a:lnTo>
                  <a:lnTo>
                    <a:pt x="2137" y="417"/>
                  </a:lnTo>
                  <a:lnTo>
                    <a:pt x="2135" y="416"/>
                  </a:lnTo>
                  <a:lnTo>
                    <a:pt x="2132" y="415"/>
                  </a:lnTo>
                  <a:lnTo>
                    <a:pt x="2125" y="412"/>
                  </a:lnTo>
                  <a:lnTo>
                    <a:pt x="2114" y="407"/>
                  </a:lnTo>
                  <a:lnTo>
                    <a:pt x="2100" y="401"/>
                  </a:lnTo>
                  <a:lnTo>
                    <a:pt x="2084" y="398"/>
                  </a:lnTo>
                  <a:lnTo>
                    <a:pt x="2066" y="392"/>
                  </a:lnTo>
                  <a:lnTo>
                    <a:pt x="2045" y="390"/>
                  </a:lnTo>
                  <a:lnTo>
                    <a:pt x="2025" y="388"/>
                  </a:lnTo>
                  <a:lnTo>
                    <a:pt x="2003" y="390"/>
                  </a:lnTo>
                  <a:lnTo>
                    <a:pt x="1989" y="388"/>
                  </a:lnTo>
                  <a:lnTo>
                    <a:pt x="1975" y="387"/>
                  </a:lnTo>
                  <a:lnTo>
                    <a:pt x="1963" y="387"/>
                  </a:lnTo>
                  <a:lnTo>
                    <a:pt x="1949" y="387"/>
                  </a:lnTo>
                  <a:lnTo>
                    <a:pt x="1937" y="387"/>
                  </a:lnTo>
                  <a:lnTo>
                    <a:pt x="1924" y="388"/>
                  </a:lnTo>
                  <a:lnTo>
                    <a:pt x="1912" y="390"/>
                  </a:lnTo>
                  <a:lnTo>
                    <a:pt x="1901" y="391"/>
                  </a:lnTo>
                  <a:lnTo>
                    <a:pt x="1887" y="391"/>
                  </a:lnTo>
                  <a:lnTo>
                    <a:pt x="1875" y="391"/>
                  </a:lnTo>
                  <a:lnTo>
                    <a:pt x="1861" y="391"/>
                  </a:lnTo>
                  <a:lnTo>
                    <a:pt x="1847" y="391"/>
                  </a:lnTo>
                  <a:lnTo>
                    <a:pt x="1834" y="392"/>
                  </a:lnTo>
                  <a:lnTo>
                    <a:pt x="1820" y="392"/>
                  </a:lnTo>
                  <a:lnTo>
                    <a:pt x="1807" y="394"/>
                  </a:lnTo>
                  <a:lnTo>
                    <a:pt x="1794" y="394"/>
                  </a:lnTo>
                  <a:lnTo>
                    <a:pt x="1779" y="395"/>
                  </a:lnTo>
                  <a:lnTo>
                    <a:pt x="1765" y="396"/>
                  </a:lnTo>
                  <a:lnTo>
                    <a:pt x="1751" y="398"/>
                  </a:lnTo>
                  <a:lnTo>
                    <a:pt x="1737" y="400"/>
                  </a:lnTo>
                  <a:lnTo>
                    <a:pt x="1724" y="401"/>
                  </a:lnTo>
                  <a:lnTo>
                    <a:pt x="1710" y="404"/>
                  </a:lnTo>
                  <a:lnTo>
                    <a:pt x="1695" y="405"/>
                  </a:lnTo>
                  <a:lnTo>
                    <a:pt x="1681" y="408"/>
                  </a:lnTo>
                  <a:lnTo>
                    <a:pt x="1673" y="409"/>
                  </a:lnTo>
                  <a:lnTo>
                    <a:pt x="1665" y="412"/>
                  </a:lnTo>
                  <a:lnTo>
                    <a:pt x="1663" y="413"/>
                  </a:lnTo>
                  <a:lnTo>
                    <a:pt x="1656" y="415"/>
                  </a:lnTo>
                  <a:lnTo>
                    <a:pt x="1647" y="419"/>
                  </a:lnTo>
                  <a:lnTo>
                    <a:pt x="1633" y="422"/>
                  </a:lnTo>
                  <a:lnTo>
                    <a:pt x="1615" y="428"/>
                  </a:lnTo>
                  <a:lnTo>
                    <a:pt x="1593" y="434"/>
                  </a:lnTo>
                  <a:lnTo>
                    <a:pt x="1568" y="440"/>
                  </a:lnTo>
                  <a:lnTo>
                    <a:pt x="1540" y="446"/>
                  </a:lnTo>
                  <a:lnTo>
                    <a:pt x="1537" y="384"/>
                  </a:lnTo>
                  <a:lnTo>
                    <a:pt x="1544" y="331"/>
                  </a:lnTo>
                  <a:lnTo>
                    <a:pt x="1555" y="293"/>
                  </a:lnTo>
                  <a:lnTo>
                    <a:pt x="1560" y="278"/>
                  </a:lnTo>
                  <a:lnTo>
                    <a:pt x="1562" y="277"/>
                  </a:lnTo>
                  <a:lnTo>
                    <a:pt x="1562" y="276"/>
                  </a:lnTo>
                  <a:lnTo>
                    <a:pt x="1562" y="276"/>
                  </a:lnTo>
                  <a:lnTo>
                    <a:pt x="1562" y="274"/>
                  </a:lnTo>
                  <a:lnTo>
                    <a:pt x="1562" y="274"/>
                  </a:lnTo>
                  <a:lnTo>
                    <a:pt x="1597" y="182"/>
                  </a:lnTo>
                  <a:lnTo>
                    <a:pt x="1608" y="151"/>
                  </a:lnTo>
                  <a:lnTo>
                    <a:pt x="1588" y="125"/>
                  </a:lnTo>
                  <a:lnTo>
                    <a:pt x="1562" y="91"/>
                  </a:lnTo>
                  <a:lnTo>
                    <a:pt x="1542" y="67"/>
                  </a:lnTo>
                  <a:lnTo>
                    <a:pt x="1530" y="67"/>
                  </a:lnTo>
                  <a:lnTo>
                    <a:pt x="1530" y="64"/>
                  </a:lnTo>
                  <a:lnTo>
                    <a:pt x="1511" y="52"/>
                  </a:lnTo>
                  <a:lnTo>
                    <a:pt x="1485" y="35"/>
                  </a:lnTo>
                  <a:lnTo>
                    <a:pt x="1468" y="25"/>
                  </a:lnTo>
                  <a:lnTo>
                    <a:pt x="1449" y="25"/>
                  </a:lnTo>
                  <a:lnTo>
                    <a:pt x="1430" y="25"/>
                  </a:lnTo>
                  <a:lnTo>
                    <a:pt x="1421" y="18"/>
                  </a:lnTo>
                  <a:lnTo>
                    <a:pt x="1413" y="14"/>
                  </a:lnTo>
                  <a:lnTo>
                    <a:pt x="1405" y="9"/>
                  </a:lnTo>
                  <a:lnTo>
                    <a:pt x="1397" y="7"/>
                  </a:lnTo>
                  <a:lnTo>
                    <a:pt x="1388" y="4"/>
                  </a:lnTo>
                  <a:lnTo>
                    <a:pt x="1380" y="1"/>
                  </a:lnTo>
                  <a:lnTo>
                    <a:pt x="1372" y="0"/>
                  </a:lnTo>
                  <a:lnTo>
                    <a:pt x="1364" y="0"/>
                  </a:lnTo>
                  <a:lnTo>
                    <a:pt x="1338" y="0"/>
                  </a:lnTo>
                  <a:lnTo>
                    <a:pt x="1320" y="16"/>
                  </a:lnTo>
                  <a:lnTo>
                    <a:pt x="1274" y="62"/>
                  </a:lnTo>
                  <a:lnTo>
                    <a:pt x="1237" y="114"/>
                  </a:lnTo>
                  <a:lnTo>
                    <a:pt x="1208" y="172"/>
                  </a:lnTo>
                  <a:lnTo>
                    <a:pt x="1184" y="234"/>
                  </a:lnTo>
                  <a:lnTo>
                    <a:pt x="1166" y="294"/>
                  </a:lnTo>
                  <a:lnTo>
                    <a:pt x="1153" y="354"/>
                  </a:lnTo>
                  <a:lnTo>
                    <a:pt x="1144" y="412"/>
                  </a:lnTo>
                  <a:lnTo>
                    <a:pt x="1138" y="463"/>
                  </a:lnTo>
                  <a:lnTo>
                    <a:pt x="1112" y="461"/>
                  </a:lnTo>
                  <a:lnTo>
                    <a:pt x="1086" y="458"/>
                  </a:lnTo>
                  <a:lnTo>
                    <a:pt x="1059" y="455"/>
                  </a:lnTo>
                  <a:lnTo>
                    <a:pt x="1032" y="451"/>
                  </a:lnTo>
                  <a:lnTo>
                    <a:pt x="1005" y="447"/>
                  </a:lnTo>
                  <a:lnTo>
                    <a:pt x="979" y="443"/>
                  </a:lnTo>
                  <a:lnTo>
                    <a:pt x="951" y="438"/>
                  </a:lnTo>
                  <a:lnTo>
                    <a:pt x="924" y="433"/>
                  </a:lnTo>
                  <a:lnTo>
                    <a:pt x="918" y="432"/>
                  </a:lnTo>
                  <a:lnTo>
                    <a:pt x="905" y="430"/>
                  </a:lnTo>
                  <a:lnTo>
                    <a:pt x="885" y="428"/>
                  </a:lnTo>
                  <a:lnTo>
                    <a:pt x="861" y="425"/>
                  </a:lnTo>
                  <a:lnTo>
                    <a:pt x="830" y="424"/>
                  </a:lnTo>
                  <a:lnTo>
                    <a:pt x="793" y="424"/>
                  </a:lnTo>
                  <a:lnTo>
                    <a:pt x="753" y="426"/>
                  </a:lnTo>
                  <a:lnTo>
                    <a:pt x="708" y="430"/>
                  </a:lnTo>
                  <a:lnTo>
                    <a:pt x="660" y="440"/>
                  </a:lnTo>
                  <a:lnTo>
                    <a:pt x="608" y="451"/>
                  </a:lnTo>
                  <a:lnTo>
                    <a:pt x="553" y="467"/>
                  </a:lnTo>
                  <a:lnTo>
                    <a:pt x="496" y="489"/>
                  </a:lnTo>
                  <a:lnTo>
                    <a:pt x="437" y="516"/>
                  </a:lnTo>
                  <a:lnTo>
                    <a:pt x="376" y="550"/>
                  </a:lnTo>
                  <a:lnTo>
                    <a:pt x="314" y="590"/>
                  </a:lnTo>
                  <a:lnTo>
                    <a:pt x="252" y="638"/>
                  </a:lnTo>
                  <a:lnTo>
                    <a:pt x="246" y="642"/>
                  </a:lnTo>
                  <a:lnTo>
                    <a:pt x="235" y="653"/>
                  </a:lnTo>
                  <a:lnTo>
                    <a:pt x="217" y="669"/>
                  </a:lnTo>
                  <a:lnTo>
                    <a:pt x="197" y="691"/>
                  </a:lnTo>
                  <a:lnTo>
                    <a:pt x="174" y="720"/>
                  </a:lnTo>
                  <a:lnTo>
                    <a:pt x="147" y="753"/>
                  </a:lnTo>
                  <a:lnTo>
                    <a:pt x="121" y="792"/>
                  </a:lnTo>
                  <a:lnTo>
                    <a:pt x="95" y="836"/>
                  </a:lnTo>
                  <a:lnTo>
                    <a:pt x="64" y="897"/>
                  </a:lnTo>
                  <a:lnTo>
                    <a:pt x="37" y="962"/>
                  </a:lnTo>
                  <a:lnTo>
                    <a:pt x="20" y="1027"/>
                  </a:lnTo>
                  <a:lnTo>
                    <a:pt x="7" y="1093"/>
                  </a:lnTo>
                  <a:lnTo>
                    <a:pt x="0" y="1160"/>
                  </a:lnTo>
                  <a:lnTo>
                    <a:pt x="2" y="1227"/>
                  </a:lnTo>
                  <a:lnTo>
                    <a:pt x="9" y="1295"/>
                  </a:lnTo>
                  <a:lnTo>
                    <a:pt x="22" y="1362"/>
                  </a:lnTo>
                  <a:lnTo>
                    <a:pt x="31" y="1391"/>
                  </a:lnTo>
                  <a:lnTo>
                    <a:pt x="40" y="1420"/>
                  </a:lnTo>
                  <a:lnTo>
                    <a:pt x="50" y="1448"/>
                  </a:lnTo>
                  <a:lnTo>
                    <a:pt x="62" y="1477"/>
                  </a:lnTo>
                  <a:lnTo>
                    <a:pt x="75" y="1506"/>
                  </a:lnTo>
                  <a:lnTo>
                    <a:pt x="90" y="1535"/>
                  </a:lnTo>
                  <a:lnTo>
                    <a:pt x="105" y="1564"/>
                  </a:lnTo>
                  <a:lnTo>
                    <a:pt x="121" y="1593"/>
                  </a:lnTo>
                  <a:lnTo>
                    <a:pt x="139" y="1622"/>
                  </a:lnTo>
                  <a:lnTo>
                    <a:pt x="158" y="1650"/>
                  </a:lnTo>
                  <a:lnTo>
                    <a:pt x="179" y="1679"/>
                  </a:lnTo>
                  <a:lnTo>
                    <a:pt x="200" y="1707"/>
                  </a:lnTo>
                  <a:lnTo>
                    <a:pt x="223" y="1736"/>
                  </a:lnTo>
                  <a:lnTo>
                    <a:pt x="246" y="1765"/>
                  </a:lnTo>
                  <a:lnTo>
                    <a:pt x="271" y="1792"/>
                  </a:lnTo>
                  <a:lnTo>
                    <a:pt x="297" y="1821"/>
                  </a:lnTo>
                  <a:lnTo>
                    <a:pt x="301" y="1825"/>
                  </a:lnTo>
                  <a:lnTo>
                    <a:pt x="305" y="1828"/>
                  </a:lnTo>
                  <a:lnTo>
                    <a:pt x="310" y="1832"/>
                  </a:lnTo>
                  <a:lnTo>
                    <a:pt x="321" y="1838"/>
                  </a:lnTo>
                  <a:lnTo>
                    <a:pt x="336" y="1847"/>
                  </a:lnTo>
                  <a:lnTo>
                    <a:pt x="355" y="1860"/>
                  </a:lnTo>
                  <a:lnTo>
                    <a:pt x="380" y="1876"/>
                  </a:lnTo>
                  <a:lnTo>
                    <a:pt x="410" y="1893"/>
                  </a:lnTo>
                  <a:lnTo>
                    <a:pt x="444" y="1912"/>
                  </a:lnTo>
                  <a:lnTo>
                    <a:pt x="483" y="1931"/>
                  </a:lnTo>
                  <a:lnTo>
                    <a:pt x="527" y="1952"/>
                  </a:lnTo>
                  <a:lnTo>
                    <a:pt x="573" y="1973"/>
                  </a:lnTo>
                  <a:lnTo>
                    <a:pt x="626" y="1994"/>
                  </a:lnTo>
                  <a:lnTo>
                    <a:pt x="682" y="2015"/>
                  </a:lnTo>
                  <a:lnTo>
                    <a:pt x="741" y="2035"/>
                  </a:lnTo>
                  <a:lnTo>
                    <a:pt x="806" y="2053"/>
                  </a:lnTo>
                  <a:lnTo>
                    <a:pt x="873" y="2070"/>
                  </a:lnTo>
                  <a:lnTo>
                    <a:pt x="944" y="2086"/>
                  </a:lnTo>
                  <a:lnTo>
                    <a:pt x="950" y="2087"/>
                  </a:lnTo>
                  <a:lnTo>
                    <a:pt x="958" y="2089"/>
                  </a:lnTo>
                  <a:lnTo>
                    <a:pt x="969" y="2091"/>
                  </a:lnTo>
                  <a:lnTo>
                    <a:pt x="984" y="2095"/>
                  </a:lnTo>
                  <a:lnTo>
                    <a:pt x="1002" y="2098"/>
                  </a:lnTo>
                  <a:lnTo>
                    <a:pt x="1024" y="2102"/>
                  </a:lnTo>
                  <a:lnTo>
                    <a:pt x="1048" y="2106"/>
                  </a:lnTo>
                  <a:lnTo>
                    <a:pt x="1075" y="2110"/>
                  </a:lnTo>
                  <a:lnTo>
                    <a:pt x="1104" y="2114"/>
                  </a:lnTo>
                  <a:lnTo>
                    <a:pt x="1135" y="2116"/>
                  </a:lnTo>
                  <a:lnTo>
                    <a:pt x="1170" y="2120"/>
                  </a:lnTo>
                  <a:lnTo>
                    <a:pt x="1207" y="2123"/>
                  </a:lnTo>
                  <a:lnTo>
                    <a:pt x="1245" y="2124"/>
                  </a:lnTo>
                  <a:lnTo>
                    <a:pt x="1287" y="2125"/>
                  </a:lnTo>
                  <a:lnTo>
                    <a:pt x="1329" y="2127"/>
                  </a:lnTo>
                  <a:lnTo>
                    <a:pt x="1373" y="2125"/>
                  </a:lnTo>
                  <a:lnTo>
                    <a:pt x="1387" y="2125"/>
                  </a:lnTo>
                  <a:lnTo>
                    <a:pt x="1401" y="2124"/>
                  </a:lnTo>
                  <a:lnTo>
                    <a:pt x="1414" y="2124"/>
                  </a:lnTo>
                  <a:lnTo>
                    <a:pt x="1430" y="2123"/>
                  </a:lnTo>
                  <a:lnTo>
                    <a:pt x="1443" y="2123"/>
                  </a:lnTo>
                  <a:lnTo>
                    <a:pt x="1457" y="2122"/>
                  </a:lnTo>
                  <a:lnTo>
                    <a:pt x="1471" y="2120"/>
                  </a:lnTo>
                  <a:lnTo>
                    <a:pt x="1486" y="2119"/>
                  </a:lnTo>
                  <a:lnTo>
                    <a:pt x="1500" y="2119"/>
                  </a:lnTo>
                  <a:lnTo>
                    <a:pt x="1513" y="2116"/>
                  </a:lnTo>
                  <a:lnTo>
                    <a:pt x="1527" y="2115"/>
                  </a:lnTo>
                  <a:lnTo>
                    <a:pt x="1541" y="2114"/>
                  </a:lnTo>
                  <a:lnTo>
                    <a:pt x="1556" y="2112"/>
                  </a:lnTo>
                  <a:lnTo>
                    <a:pt x="1570" y="2110"/>
                  </a:lnTo>
                  <a:lnTo>
                    <a:pt x="1583" y="2108"/>
                  </a:lnTo>
                  <a:lnTo>
                    <a:pt x="1597" y="2106"/>
                  </a:lnTo>
                  <a:lnTo>
                    <a:pt x="1618" y="2102"/>
                  </a:lnTo>
                  <a:lnTo>
                    <a:pt x="1640" y="2099"/>
                  </a:lnTo>
                  <a:lnTo>
                    <a:pt x="1660" y="2095"/>
                  </a:lnTo>
                  <a:lnTo>
                    <a:pt x="1681" y="2091"/>
                  </a:lnTo>
                  <a:lnTo>
                    <a:pt x="1702" y="2086"/>
                  </a:lnTo>
                  <a:lnTo>
                    <a:pt x="1724" y="2082"/>
                  </a:lnTo>
                  <a:lnTo>
                    <a:pt x="1744" y="2077"/>
                  </a:lnTo>
                  <a:lnTo>
                    <a:pt x="1765" y="2072"/>
                  </a:lnTo>
                  <a:lnTo>
                    <a:pt x="1786" y="2066"/>
                  </a:lnTo>
                  <a:lnTo>
                    <a:pt x="1806" y="2060"/>
                  </a:lnTo>
                  <a:lnTo>
                    <a:pt x="1827" y="2053"/>
                  </a:lnTo>
                  <a:lnTo>
                    <a:pt x="1847" y="2048"/>
                  </a:lnTo>
                  <a:lnTo>
                    <a:pt x="1867" y="2040"/>
                  </a:lnTo>
                  <a:lnTo>
                    <a:pt x="1887" y="2034"/>
                  </a:lnTo>
                  <a:lnTo>
                    <a:pt x="1908" y="2027"/>
                  </a:lnTo>
                  <a:lnTo>
                    <a:pt x="1927" y="2019"/>
                  </a:lnTo>
                  <a:lnTo>
                    <a:pt x="1956" y="2011"/>
                  </a:lnTo>
                  <a:lnTo>
                    <a:pt x="1983" y="2003"/>
                  </a:lnTo>
                  <a:lnTo>
                    <a:pt x="2005" y="1997"/>
                  </a:lnTo>
                  <a:lnTo>
                    <a:pt x="2025" y="1990"/>
                  </a:lnTo>
                  <a:lnTo>
                    <a:pt x="2041" y="1985"/>
                  </a:lnTo>
                  <a:lnTo>
                    <a:pt x="2052" y="1981"/>
                  </a:lnTo>
                  <a:lnTo>
                    <a:pt x="2060" y="1978"/>
                  </a:lnTo>
                  <a:lnTo>
                    <a:pt x="2063" y="1977"/>
                  </a:lnTo>
                  <a:lnTo>
                    <a:pt x="2091" y="1965"/>
                  </a:lnTo>
                  <a:lnTo>
                    <a:pt x="2118" y="1954"/>
                  </a:lnTo>
                  <a:lnTo>
                    <a:pt x="2144" y="1940"/>
                  </a:lnTo>
                  <a:lnTo>
                    <a:pt x="2170" y="1927"/>
                  </a:lnTo>
                  <a:lnTo>
                    <a:pt x="2196" y="1913"/>
                  </a:lnTo>
                  <a:lnTo>
                    <a:pt x="2220" y="1898"/>
                  </a:lnTo>
                  <a:lnTo>
                    <a:pt x="2245" y="1884"/>
                  </a:lnTo>
                  <a:lnTo>
                    <a:pt x="2268" y="1868"/>
                  </a:lnTo>
                  <a:lnTo>
                    <a:pt x="2271" y="1866"/>
                  </a:lnTo>
                  <a:lnTo>
                    <a:pt x="2273" y="1864"/>
                  </a:lnTo>
                  <a:lnTo>
                    <a:pt x="2273" y="1864"/>
                  </a:lnTo>
                  <a:lnTo>
                    <a:pt x="2275" y="1864"/>
                  </a:lnTo>
                  <a:lnTo>
                    <a:pt x="2276" y="1863"/>
                  </a:lnTo>
                  <a:lnTo>
                    <a:pt x="2276" y="1863"/>
                  </a:lnTo>
                  <a:lnTo>
                    <a:pt x="2283" y="1858"/>
                  </a:lnTo>
                  <a:lnTo>
                    <a:pt x="2299" y="1847"/>
                  </a:lnTo>
                  <a:lnTo>
                    <a:pt x="2321" y="1830"/>
                  </a:lnTo>
                  <a:lnTo>
                    <a:pt x="2349" y="1808"/>
                  </a:lnTo>
                  <a:lnTo>
                    <a:pt x="2381" y="1778"/>
                  </a:lnTo>
                  <a:lnTo>
                    <a:pt x="2415" y="1744"/>
                  </a:lnTo>
                  <a:lnTo>
                    <a:pt x="2452" y="1702"/>
                  </a:lnTo>
                  <a:lnTo>
                    <a:pt x="2489" y="1654"/>
                  </a:lnTo>
                  <a:lnTo>
                    <a:pt x="2525" y="1602"/>
                  </a:lnTo>
                  <a:lnTo>
                    <a:pt x="2559" y="1542"/>
                  </a:lnTo>
                  <a:lnTo>
                    <a:pt x="2591" y="1476"/>
                  </a:lnTo>
                  <a:lnTo>
                    <a:pt x="2618" y="1404"/>
                  </a:lnTo>
                  <a:lnTo>
                    <a:pt x="2640" y="1325"/>
                  </a:lnTo>
                  <a:lnTo>
                    <a:pt x="2655" y="1241"/>
                  </a:lnTo>
                  <a:lnTo>
                    <a:pt x="2662" y="1149"/>
                  </a:lnTo>
                  <a:lnTo>
                    <a:pt x="2661" y="1052"/>
                  </a:lnTo>
                  <a:close/>
                </a:path>
              </a:pathLst>
            </a:custGeom>
            <a:solidFill>
              <a:srgbClr val="000000"/>
            </a:solidFill>
            <a:ln w="952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117"/>
            <p:cNvSpPr>
              <a:spLocks/>
            </p:cNvSpPr>
            <p:nvPr/>
          </p:nvSpPr>
          <p:spPr bwMode="auto">
            <a:xfrm>
              <a:off x="431" y="754"/>
              <a:ext cx="2417" cy="1573"/>
            </a:xfrm>
            <a:custGeom>
              <a:avLst/>
              <a:gdLst>
                <a:gd name="T0" fmla="*/ 969 w 2417"/>
                <a:gd name="T1" fmla="*/ 1556 h 1573"/>
                <a:gd name="T2" fmla="*/ 1062 w 2417"/>
                <a:gd name="T3" fmla="*/ 1550 h 1573"/>
                <a:gd name="T4" fmla="*/ 1114 w 2417"/>
                <a:gd name="T5" fmla="*/ 1557 h 1573"/>
                <a:gd name="T6" fmla="*/ 1245 w 2417"/>
                <a:gd name="T7" fmla="*/ 1558 h 1573"/>
                <a:gd name="T8" fmla="*/ 1300 w 2417"/>
                <a:gd name="T9" fmla="*/ 1546 h 1573"/>
                <a:gd name="T10" fmla="*/ 1343 w 2417"/>
                <a:gd name="T11" fmla="*/ 1560 h 1573"/>
                <a:gd name="T12" fmla="*/ 1413 w 2417"/>
                <a:gd name="T13" fmla="*/ 1565 h 1573"/>
                <a:gd name="T14" fmla="*/ 1505 w 2417"/>
                <a:gd name="T15" fmla="*/ 1544 h 1573"/>
                <a:gd name="T16" fmla="*/ 1598 w 2417"/>
                <a:gd name="T17" fmla="*/ 1486 h 1573"/>
                <a:gd name="T18" fmla="*/ 1627 w 2417"/>
                <a:gd name="T19" fmla="*/ 1520 h 1573"/>
                <a:gd name="T20" fmla="*/ 1767 w 2417"/>
                <a:gd name="T21" fmla="*/ 1476 h 1573"/>
                <a:gd name="T22" fmla="*/ 1880 w 2417"/>
                <a:gd name="T23" fmla="*/ 1418 h 1573"/>
                <a:gd name="T24" fmla="*/ 1993 w 2417"/>
                <a:gd name="T25" fmla="*/ 1376 h 1573"/>
                <a:gd name="T26" fmla="*/ 2024 w 2417"/>
                <a:gd name="T27" fmla="*/ 1385 h 1573"/>
                <a:gd name="T28" fmla="*/ 2166 w 2417"/>
                <a:gd name="T29" fmla="*/ 1276 h 1573"/>
                <a:gd name="T30" fmla="*/ 2258 w 2417"/>
                <a:gd name="T31" fmla="*/ 1104 h 1573"/>
                <a:gd name="T32" fmla="*/ 2331 w 2417"/>
                <a:gd name="T33" fmla="*/ 578 h 1573"/>
                <a:gd name="T34" fmla="*/ 2350 w 2417"/>
                <a:gd name="T35" fmla="*/ 775 h 1573"/>
                <a:gd name="T36" fmla="*/ 2349 w 2417"/>
                <a:gd name="T37" fmla="*/ 1060 h 1573"/>
                <a:gd name="T38" fmla="*/ 2375 w 2417"/>
                <a:gd name="T39" fmla="*/ 994 h 1573"/>
                <a:gd name="T40" fmla="*/ 2413 w 2417"/>
                <a:gd name="T41" fmla="*/ 814 h 1573"/>
                <a:gd name="T42" fmla="*/ 2404 w 2417"/>
                <a:gd name="T43" fmla="*/ 545 h 1573"/>
                <a:gd name="T44" fmla="*/ 2288 w 2417"/>
                <a:gd name="T45" fmla="*/ 215 h 1573"/>
                <a:gd name="T46" fmla="*/ 2265 w 2417"/>
                <a:gd name="T47" fmla="*/ 179 h 1573"/>
                <a:gd name="T48" fmla="*/ 2199 w 2417"/>
                <a:gd name="T49" fmla="*/ 102 h 1573"/>
                <a:gd name="T50" fmla="*/ 2090 w 2417"/>
                <a:gd name="T51" fmla="*/ 48 h 1573"/>
                <a:gd name="T52" fmla="*/ 1960 w 2417"/>
                <a:gd name="T53" fmla="*/ 11 h 1573"/>
                <a:gd name="T54" fmla="*/ 1806 w 2417"/>
                <a:gd name="T55" fmla="*/ 0 h 1573"/>
                <a:gd name="T56" fmla="*/ 1627 w 2417"/>
                <a:gd name="T57" fmla="*/ 15 h 1573"/>
                <a:gd name="T58" fmla="*/ 1575 w 2417"/>
                <a:gd name="T59" fmla="*/ 34 h 1573"/>
                <a:gd name="T60" fmla="*/ 1422 w 2417"/>
                <a:gd name="T61" fmla="*/ 65 h 1573"/>
                <a:gd name="T62" fmla="*/ 1176 w 2417"/>
                <a:gd name="T63" fmla="*/ 78 h 1573"/>
                <a:gd name="T64" fmla="*/ 846 w 2417"/>
                <a:gd name="T65" fmla="*/ 40 h 1573"/>
                <a:gd name="T66" fmla="*/ 794 w 2417"/>
                <a:gd name="T67" fmla="*/ 34 h 1573"/>
                <a:gd name="T68" fmla="*/ 655 w 2417"/>
                <a:gd name="T69" fmla="*/ 39 h 1573"/>
                <a:gd name="T70" fmla="*/ 458 w 2417"/>
                <a:gd name="T71" fmla="*/ 93 h 1573"/>
                <a:gd name="T72" fmla="*/ 229 w 2417"/>
                <a:gd name="T73" fmla="*/ 232 h 1573"/>
                <a:gd name="T74" fmla="*/ 183 w 2417"/>
                <a:gd name="T75" fmla="*/ 279 h 1573"/>
                <a:gd name="T76" fmla="*/ 87 w 2417"/>
                <a:gd name="T77" fmla="*/ 412 h 1573"/>
                <a:gd name="T78" fmla="*/ 11 w 2417"/>
                <a:gd name="T79" fmla="*/ 620 h 1573"/>
                <a:gd name="T80" fmla="*/ 21 w 2417"/>
                <a:gd name="T81" fmla="*/ 894 h 1573"/>
                <a:gd name="T82" fmla="*/ 55 w 2417"/>
                <a:gd name="T83" fmla="*/ 994 h 1573"/>
                <a:gd name="T84" fmla="*/ 109 w 2417"/>
                <a:gd name="T85" fmla="*/ 1100 h 1573"/>
                <a:gd name="T86" fmla="*/ 183 w 2417"/>
                <a:gd name="T87" fmla="*/ 1211 h 1573"/>
                <a:gd name="T88" fmla="*/ 282 w 2417"/>
                <a:gd name="T89" fmla="*/ 1326 h 1573"/>
                <a:gd name="T90" fmla="*/ 324 w 2417"/>
                <a:gd name="T91" fmla="*/ 1354 h 1573"/>
                <a:gd name="T92" fmla="*/ 445 w 2417"/>
                <a:gd name="T93" fmla="*/ 1422 h 1573"/>
                <a:gd name="T94" fmla="*/ 639 w 2417"/>
                <a:gd name="T95" fmla="*/ 1503 h 1573"/>
                <a:gd name="T96" fmla="*/ 896 w 2417"/>
                <a:gd name="T97" fmla="*/ 1573 h 1573"/>
                <a:gd name="T98" fmla="*/ 933 w 2417"/>
                <a:gd name="T99" fmla="*/ 1549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17" h="1573">
                  <a:moveTo>
                    <a:pt x="933" y="1549"/>
                  </a:moveTo>
                  <a:lnTo>
                    <a:pt x="937" y="1550"/>
                  </a:lnTo>
                  <a:lnTo>
                    <a:pt x="950" y="1553"/>
                  </a:lnTo>
                  <a:lnTo>
                    <a:pt x="969" y="1556"/>
                  </a:lnTo>
                  <a:lnTo>
                    <a:pt x="991" y="1557"/>
                  </a:lnTo>
                  <a:lnTo>
                    <a:pt x="1016" y="1558"/>
                  </a:lnTo>
                  <a:lnTo>
                    <a:pt x="1039" y="1556"/>
                  </a:lnTo>
                  <a:lnTo>
                    <a:pt x="1062" y="1550"/>
                  </a:lnTo>
                  <a:lnTo>
                    <a:pt x="1080" y="1541"/>
                  </a:lnTo>
                  <a:lnTo>
                    <a:pt x="1084" y="1544"/>
                  </a:lnTo>
                  <a:lnTo>
                    <a:pt x="1095" y="1549"/>
                  </a:lnTo>
                  <a:lnTo>
                    <a:pt x="1114" y="1557"/>
                  </a:lnTo>
                  <a:lnTo>
                    <a:pt x="1139" y="1562"/>
                  </a:lnTo>
                  <a:lnTo>
                    <a:pt x="1169" y="1566"/>
                  </a:lnTo>
                  <a:lnTo>
                    <a:pt x="1205" y="1566"/>
                  </a:lnTo>
                  <a:lnTo>
                    <a:pt x="1245" y="1558"/>
                  </a:lnTo>
                  <a:lnTo>
                    <a:pt x="1289" y="1541"/>
                  </a:lnTo>
                  <a:lnTo>
                    <a:pt x="1290" y="1541"/>
                  </a:lnTo>
                  <a:lnTo>
                    <a:pt x="1293" y="1544"/>
                  </a:lnTo>
                  <a:lnTo>
                    <a:pt x="1300" y="1546"/>
                  </a:lnTo>
                  <a:lnTo>
                    <a:pt x="1307" y="1549"/>
                  </a:lnTo>
                  <a:lnTo>
                    <a:pt x="1316" y="1553"/>
                  </a:lnTo>
                  <a:lnTo>
                    <a:pt x="1329" y="1556"/>
                  </a:lnTo>
                  <a:lnTo>
                    <a:pt x="1343" y="1560"/>
                  </a:lnTo>
                  <a:lnTo>
                    <a:pt x="1358" y="1562"/>
                  </a:lnTo>
                  <a:lnTo>
                    <a:pt x="1374" y="1564"/>
                  </a:lnTo>
                  <a:lnTo>
                    <a:pt x="1393" y="1565"/>
                  </a:lnTo>
                  <a:lnTo>
                    <a:pt x="1413" y="1565"/>
                  </a:lnTo>
                  <a:lnTo>
                    <a:pt x="1435" y="1562"/>
                  </a:lnTo>
                  <a:lnTo>
                    <a:pt x="1457" y="1558"/>
                  </a:lnTo>
                  <a:lnTo>
                    <a:pt x="1480" y="1553"/>
                  </a:lnTo>
                  <a:lnTo>
                    <a:pt x="1505" y="1544"/>
                  </a:lnTo>
                  <a:lnTo>
                    <a:pt x="1531" y="1533"/>
                  </a:lnTo>
                  <a:lnTo>
                    <a:pt x="1601" y="1476"/>
                  </a:lnTo>
                  <a:lnTo>
                    <a:pt x="1600" y="1478"/>
                  </a:lnTo>
                  <a:lnTo>
                    <a:pt x="1598" y="1486"/>
                  </a:lnTo>
                  <a:lnTo>
                    <a:pt x="1598" y="1497"/>
                  </a:lnTo>
                  <a:lnTo>
                    <a:pt x="1602" y="1507"/>
                  </a:lnTo>
                  <a:lnTo>
                    <a:pt x="1611" y="1516"/>
                  </a:lnTo>
                  <a:lnTo>
                    <a:pt x="1627" y="1520"/>
                  </a:lnTo>
                  <a:lnTo>
                    <a:pt x="1652" y="1519"/>
                  </a:lnTo>
                  <a:lnTo>
                    <a:pt x="1688" y="1508"/>
                  </a:lnTo>
                  <a:lnTo>
                    <a:pt x="1729" y="1493"/>
                  </a:lnTo>
                  <a:lnTo>
                    <a:pt x="1767" y="1476"/>
                  </a:lnTo>
                  <a:lnTo>
                    <a:pt x="1803" y="1459"/>
                  </a:lnTo>
                  <a:lnTo>
                    <a:pt x="1835" y="1443"/>
                  </a:lnTo>
                  <a:lnTo>
                    <a:pt x="1861" y="1430"/>
                  </a:lnTo>
                  <a:lnTo>
                    <a:pt x="1880" y="1418"/>
                  </a:lnTo>
                  <a:lnTo>
                    <a:pt x="1892" y="1411"/>
                  </a:lnTo>
                  <a:lnTo>
                    <a:pt x="1896" y="1409"/>
                  </a:lnTo>
                  <a:lnTo>
                    <a:pt x="2027" y="1267"/>
                  </a:lnTo>
                  <a:lnTo>
                    <a:pt x="1993" y="1376"/>
                  </a:lnTo>
                  <a:lnTo>
                    <a:pt x="1994" y="1379"/>
                  </a:lnTo>
                  <a:lnTo>
                    <a:pt x="1999" y="1382"/>
                  </a:lnTo>
                  <a:lnTo>
                    <a:pt x="2009" y="1386"/>
                  </a:lnTo>
                  <a:lnTo>
                    <a:pt x="2024" y="1385"/>
                  </a:lnTo>
                  <a:lnTo>
                    <a:pt x="2046" y="1377"/>
                  </a:lnTo>
                  <a:lnTo>
                    <a:pt x="2076" y="1358"/>
                  </a:lnTo>
                  <a:lnTo>
                    <a:pt x="2116" y="1326"/>
                  </a:lnTo>
                  <a:lnTo>
                    <a:pt x="2166" y="1276"/>
                  </a:lnTo>
                  <a:lnTo>
                    <a:pt x="2174" y="1266"/>
                  </a:lnTo>
                  <a:lnTo>
                    <a:pt x="2195" y="1234"/>
                  </a:lnTo>
                  <a:lnTo>
                    <a:pt x="2225" y="1180"/>
                  </a:lnTo>
                  <a:lnTo>
                    <a:pt x="2258" y="1104"/>
                  </a:lnTo>
                  <a:lnTo>
                    <a:pt x="2289" y="1007"/>
                  </a:lnTo>
                  <a:lnTo>
                    <a:pt x="2316" y="887"/>
                  </a:lnTo>
                  <a:lnTo>
                    <a:pt x="2331" y="745"/>
                  </a:lnTo>
                  <a:lnTo>
                    <a:pt x="2331" y="578"/>
                  </a:lnTo>
                  <a:lnTo>
                    <a:pt x="2332" y="594"/>
                  </a:lnTo>
                  <a:lnTo>
                    <a:pt x="2338" y="637"/>
                  </a:lnTo>
                  <a:lnTo>
                    <a:pt x="2343" y="700"/>
                  </a:lnTo>
                  <a:lnTo>
                    <a:pt x="2350" y="775"/>
                  </a:lnTo>
                  <a:lnTo>
                    <a:pt x="2354" y="856"/>
                  </a:lnTo>
                  <a:lnTo>
                    <a:pt x="2357" y="936"/>
                  </a:lnTo>
                  <a:lnTo>
                    <a:pt x="2355" y="1006"/>
                  </a:lnTo>
                  <a:lnTo>
                    <a:pt x="2349" y="1060"/>
                  </a:lnTo>
                  <a:lnTo>
                    <a:pt x="2351" y="1056"/>
                  </a:lnTo>
                  <a:lnTo>
                    <a:pt x="2357" y="1043"/>
                  </a:lnTo>
                  <a:lnTo>
                    <a:pt x="2365" y="1022"/>
                  </a:lnTo>
                  <a:lnTo>
                    <a:pt x="2375" y="994"/>
                  </a:lnTo>
                  <a:lnTo>
                    <a:pt x="2386" y="959"/>
                  </a:lnTo>
                  <a:lnTo>
                    <a:pt x="2395" y="917"/>
                  </a:lnTo>
                  <a:lnTo>
                    <a:pt x="2405" y="868"/>
                  </a:lnTo>
                  <a:lnTo>
                    <a:pt x="2413" y="814"/>
                  </a:lnTo>
                  <a:lnTo>
                    <a:pt x="2417" y="754"/>
                  </a:lnTo>
                  <a:lnTo>
                    <a:pt x="2417" y="690"/>
                  </a:lnTo>
                  <a:lnTo>
                    <a:pt x="2413" y="620"/>
                  </a:lnTo>
                  <a:lnTo>
                    <a:pt x="2404" y="545"/>
                  </a:lnTo>
                  <a:lnTo>
                    <a:pt x="2387" y="468"/>
                  </a:lnTo>
                  <a:lnTo>
                    <a:pt x="2362" y="387"/>
                  </a:lnTo>
                  <a:lnTo>
                    <a:pt x="2331" y="303"/>
                  </a:lnTo>
                  <a:lnTo>
                    <a:pt x="2288" y="215"/>
                  </a:lnTo>
                  <a:lnTo>
                    <a:pt x="2287" y="212"/>
                  </a:lnTo>
                  <a:lnTo>
                    <a:pt x="2283" y="206"/>
                  </a:lnTo>
                  <a:lnTo>
                    <a:pt x="2274" y="194"/>
                  </a:lnTo>
                  <a:lnTo>
                    <a:pt x="2265" y="179"/>
                  </a:lnTo>
                  <a:lnTo>
                    <a:pt x="2252" y="164"/>
                  </a:lnTo>
                  <a:lnTo>
                    <a:pt x="2236" y="144"/>
                  </a:lnTo>
                  <a:lnTo>
                    <a:pt x="2219" y="123"/>
                  </a:lnTo>
                  <a:lnTo>
                    <a:pt x="2199" y="102"/>
                  </a:lnTo>
                  <a:lnTo>
                    <a:pt x="2174" y="88"/>
                  </a:lnTo>
                  <a:lnTo>
                    <a:pt x="2147" y="73"/>
                  </a:lnTo>
                  <a:lnTo>
                    <a:pt x="2119" y="60"/>
                  </a:lnTo>
                  <a:lnTo>
                    <a:pt x="2090" y="48"/>
                  </a:lnTo>
                  <a:lnTo>
                    <a:pt x="2059" y="36"/>
                  </a:lnTo>
                  <a:lnTo>
                    <a:pt x="2027" y="27"/>
                  </a:lnTo>
                  <a:lnTo>
                    <a:pt x="1994" y="19"/>
                  </a:lnTo>
                  <a:lnTo>
                    <a:pt x="1960" y="11"/>
                  </a:lnTo>
                  <a:lnTo>
                    <a:pt x="1923" y="6"/>
                  </a:lnTo>
                  <a:lnTo>
                    <a:pt x="1885" y="2"/>
                  </a:lnTo>
                  <a:lnTo>
                    <a:pt x="1847" y="0"/>
                  </a:lnTo>
                  <a:lnTo>
                    <a:pt x="1806" y="0"/>
                  </a:lnTo>
                  <a:lnTo>
                    <a:pt x="1763" y="1"/>
                  </a:lnTo>
                  <a:lnTo>
                    <a:pt x="1719" y="4"/>
                  </a:lnTo>
                  <a:lnTo>
                    <a:pt x="1674" y="9"/>
                  </a:lnTo>
                  <a:lnTo>
                    <a:pt x="1627" y="15"/>
                  </a:lnTo>
                  <a:lnTo>
                    <a:pt x="1624" y="17"/>
                  </a:lnTo>
                  <a:lnTo>
                    <a:pt x="1613" y="21"/>
                  </a:lnTo>
                  <a:lnTo>
                    <a:pt x="1597" y="26"/>
                  </a:lnTo>
                  <a:lnTo>
                    <a:pt x="1575" y="34"/>
                  </a:lnTo>
                  <a:lnTo>
                    <a:pt x="1546" y="42"/>
                  </a:lnTo>
                  <a:lnTo>
                    <a:pt x="1510" y="49"/>
                  </a:lnTo>
                  <a:lnTo>
                    <a:pt x="1469" y="57"/>
                  </a:lnTo>
                  <a:lnTo>
                    <a:pt x="1422" y="65"/>
                  </a:lnTo>
                  <a:lnTo>
                    <a:pt x="1369" y="72"/>
                  </a:lnTo>
                  <a:lnTo>
                    <a:pt x="1310" y="76"/>
                  </a:lnTo>
                  <a:lnTo>
                    <a:pt x="1246" y="78"/>
                  </a:lnTo>
                  <a:lnTo>
                    <a:pt x="1176" y="78"/>
                  </a:lnTo>
                  <a:lnTo>
                    <a:pt x="1102" y="74"/>
                  </a:lnTo>
                  <a:lnTo>
                    <a:pt x="1021" y="68"/>
                  </a:lnTo>
                  <a:lnTo>
                    <a:pt x="937" y="56"/>
                  </a:lnTo>
                  <a:lnTo>
                    <a:pt x="846" y="40"/>
                  </a:lnTo>
                  <a:lnTo>
                    <a:pt x="842" y="39"/>
                  </a:lnTo>
                  <a:lnTo>
                    <a:pt x="833" y="38"/>
                  </a:lnTo>
                  <a:lnTo>
                    <a:pt x="816" y="36"/>
                  </a:lnTo>
                  <a:lnTo>
                    <a:pt x="794" y="34"/>
                  </a:lnTo>
                  <a:lnTo>
                    <a:pt x="767" y="32"/>
                  </a:lnTo>
                  <a:lnTo>
                    <a:pt x="734" y="34"/>
                  </a:lnTo>
                  <a:lnTo>
                    <a:pt x="697" y="35"/>
                  </a:lnTo>
                  <a:lnTo>
                    <a:pt x="655" y="39"/>
                  </a:lnTo>
                  <a:lnTo>
                    <a:pt x="610" y="47"/>
                  </a:lnTo>
                  <a:lnTo>
                    <a:pt x="562" y="59"/>
                  </a:lnTo>
                  <a:lnTo>
                    <a:pt x="511" y="73"/>
                  </a:lnTo>
                  <a:lnTo>
                    <a:pt x="458" y="93"/>
                  </a:lnTo>
                  <a:lnTo>
                    <a:pt x="403" y="119"/>
                  </a:lnTo>
                  <a:lnTo>
                    <a:pt x="345" y="149"/>
                  </a:lnTo>
                  <a:lnTo>
                    <a:pt x="287" y="187"/>
                  </a:lnTo>
                  <a:lnTo>
                    <a:pt x="229" y="232"/>
                  </a:lnTo>
                  <a:lnTo>
                    <a:pt x="227" y="234"/>
                  </a:lnTo>
                  <a:lnTo>
                    <a:pt x="217" y="244"/>
                  </a:lnTo>
                  <a:lnTo>
                    <a:pt x="202" y="258"/>
                  </a:lnTo>
                  <a:lnTo>
                    <a:pt x="183" y="279"/>
                  </a:lnTo>
                  <a:lnTo>
                    <a:pt x="161" y="304"/>
                  </a:lnTo>
                  <a:lnTo>
                    <a:pt x="137" y="336"/>
                  </a:lnTo>
                  <a:lnTo>
                    <a:pt x="111" y="371"/>
                  </a:lnTo>
                  <a:lnTo>
                    <a:pt x="87" y="412"/>
                  </a:lnTo>
                  <a:lnTo>
                    <a:pt x="63" y="458"/>
                  </a:lnTo>
                  <a:lnTo>
                    <a:pt x="41" y="507"/>
                  </a:lnTo>
                  <a:lnTo>
                    <a:pt x="23" y="562"/>
                  </a:lnTo>
                  <a:lnTo>
                    <a:pt x="11" y="620"/>
                  </a:lnTo>
                  <a:lnTo>
                    <a:pt x="3" y="683"/>
                  </a:lnTo>
                  <a:lnTo>
                    <a:pt x="0" y="750"/>
                  </a:lnTo>
                  <a:lnTo>
                    <a:pt x="7" y="821"/>
                  </a:lnTo>
                  <a:lnTo>
                    <a:pt x="21" y="894"/>
                  </a:lnTo>
                  <a:lnTo>
                    <a:pt x="27" y="919"/>
                  </a:lnTo>
                  <a:lnTo>
                    <a:pt x="36" y="944"/>
                  </a:lnTo>
                  <a:lnTo>
                    <a:pt x="45" y="969"/>
                  </a:lnTo>
                  <a:lnTo>
                    <a:pt x="55" y="994"/>
                  </a:lnTo>
                  <a:lnTo>
                    <a:pt x="66" y="1020"/>
                  </a:lnTo>
                  <a:lnTo>
                    <a:pt x="80" y="1047"/>
                  </a:lnTo>
                  <a:lnTo>
                    <a:pt x="93" y="1073"/>
                  </a:lnTo>
                  <a:lnTo>
                    <a:pt x="109" y="1100"/>
                  </a:lnTo>
                  <a:lnTo>
                    <a:pt x="125" y="1128"/>
                  </a:lnTo>
                  <a:lnTo>
                    <a:pt x="143" y="1156"/>
                  </a:lnTo>
                  <a:lnTo>
                    <a:pt x="162" y="1183"/>
                  </a:lnTo>
                  <a:lnTo>
                    <a:pt x="183" y="1211"/>
                  </a:lnTo>
                  <a:lnTo>
                    <a:pt x="206" y="1239"/>
                  </a:lnTo>
                  <a:lnTo>
                    <a:pt x="229" y="1268"/>
                  </a:lnTo>
                  <a:lnTo>
                    <a:pt x="254" y="1297"/>
                  </a:lnTo>
                  <a:lnTo>
                    <a:pt x="282" y="1326"/>
                  </a:lnTo>
                  <a:lnTo>
                    <a:pt x="284" y="1327"/>
                  </a:lnTo>
                  <a:lnTo>
                    <a:pt x="293" y="1334"/>
                  </a:lnTo>
                  <a:lnTo>
                    <a:pt x="305" y="1342"/>
                  </a:lnTo>
                  <a:lnTo>
                    <a:pt x="324" y="1354"/>
                  </a:lnTo>
                  <a:lnTo>
                    <a:pt x="348" y="1368"/>
                  </a:lnTo>
                  <a:lnTo>
                    <a:pt x="375" y="1384"/>
                  </a:lnTo>
                  <a:lnTo>
                    <a:pt x="408" y="1402"/>
                  </a:lnTo>
                  <a:lnTo>
                    <a:pt x="445" y="1422"/>
                  </a:lnTo>
                  <a:lnTo>
                    <a:pt x="488" y="1442"/>
                  </a:lnTo>
                  <a:lnTo>
                    <a:pt x="533" y="1461"/>
                  </a:lnTo>
                  <a:lnTo>
                    <a:pt x="584" y="1482"/>
                  </a:lnTo>
                  <a:lnTo>
                    <a:pt x="639" y="1503"/>
                  </a:lnTo>
                  <a:lnTo>
                    <a:pt x="698" y="1522"/>
                  </a:lnTo>
                  <a:lnTo>
                    <a:pt x="760" y="1541"/>
                  </a:lnTo>
                  <a:lnTo>
                    <a:pt x="826" y="1557"/>
                  </a:lnTo>
                  <a:lnTo>
                    <a:pt x="896" y="1573"/>
                  </a:lnTo>
                  <a:lnTo>
                    <a:pt x="906" y="1569"/>
                  </a:lnTo>
                  <a:lnTo>
                    <a:pt x="917" y="1564"/>
                  </a:lnTo>
                  <a:lnTo>
                    <a:pt x="925" y="1557"/>
                  </a:lnTo>
                  <a:lnTo>
                    <a:pt x="933" y="1549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118"/>
            <p:cNvSpPr>
              <a:spLocks/>
            </p:cNvSpPr>
            <p:nvPr/>
          </p:nvSpPr>
          <p:spPr bwMode="auto">
            <a:xfrm>
              <a:off x="2056" y="878"/>
              <a:ext cx="504" cy="1154"/>
            </a:xfrm>
            <a:custGeom>
              <a:avLst/>
              <a:gdLst>
                <a:gd name="T0" fmla="*/ 48 w 240"/>
                <a:gd name="T1" fmla="*/ 0 h 576"/>
                <a:gd name="T2" fmla="*/ 240 w 240"/>
                <a:gd name="T3" fmla="*/ 240 h 576"/>
                <a:gd name="T4" fmla="*/ 192 w 240"/>
                <a:gd name="T5" fmla="*/ 480 h 576"/>
                <a:gd name="T6" fmla="*/ 144 w 240"/>
                <a:gd name="T7" fmla="*/ 576 h 576"/>
                <a:gd name="T8" fmla="*/ 96 w 240"/>
                <a:gd name="T9" fmla="*/ 480 h 576"/>
                <a:gd name="T10" fmla="*/ 48 w 240"/>
                <a:gd name="T11" fmla="*/ 288 h 576"/>
                <a:gd name="T12" fmla="*/ 0 w 240"/>
                <a:gd name="T13" fmla="*/ 240 h 576"/>
                <a:gd name="T14" fmla="*/ 0 w 240"/>
                <a:gd name="T15" fmla="*/ 96 h 576"/>
                <a:gd name="T16" fmla="*/ 0 w 240"/>
                <a:gd name="T17" fmla="*/ 0 h 576"/>
                <a:gd name="T18" fmla="*/ 48 w 240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576">
                  <a:moveTo>
                    <a:pt x="48" y="0"/>
                  </a:moveTo>
                  <a:lnTo>
                    <a:pt x="240" y="240"/>
                  </a:lnTo>
                  <a:lnTo>
                    <a:pt x="192" y="480"/>
                  </a:lnTo>
                  <a:lnTo>
                    <a:pt x="144" y="576"/>
                  </a:lnTo>
                  <a:lnTo>
                    <a:pt x="96" y="480"/>
                  </a:lnTo>
                  <a:lnTo>
                    <a:pt x="48" y="288"/>
                  </a:lnTo>
                  <a:lnTo>
                    <a:pt x="0" y="240"/>
                  </a:lnTo>
                  <a:lnTo>
                    <a:pt x="0" y="96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119"/>
            <p:cNvSpPr>
              <a:spLocks/>
            </p:cNvSpPr>
            <p:nvPr/>
          </p:nvSpPr>
          <p:spPr bwMode="auto">
            <a:xfrm>
              <a:off x="1023" y="944"/>
              <a:ext cx="429" cy="896"/>
            </a:xfrm>
            <a:custGeom>
              <a:avLst/>
              <a:gdLst>
                <a:gd name="T0" fmla="*/ 126 w 204"/>
                <a:gd name="T1" fmla="*/ 0 h 447"/>
                <a:gd name="T2" fmla="*/ 0 w 204"/>
                <a:gd name="T3" fmla="*/ 114 h 447"/>
                <a:gd name="T4" fmla="*/ 0 w 204"/>
                <a:gd name="T5" fmla="*/ 228 h 447"/>
                <a:gd name="T6" fmla="*/ 48 w 204"/>
                <a:gd name="T7" fmla="*/ 288 h 447"/>
                <a:gd name="T8" fmla="*/ 132 w 204"/>
                <a:gd name="T9" fmla="*/ 384 h 447"/>
                <a:gd name="T10" fmla="*/ 127 w 204"/>
                <a:gd name="T11" fmla="*/ 447 h 447"/>
                <a:gd name="T12" fmla="*/ 166 w 204"/>
                <a:gd name="T13" fmla="*/ 255 h 447"/>
                <a:gd name="T14" fmla="*/ 204 w 204"/>
                <a:gd name="T15" fmla="*/ 207 h 447"/>
                <a:gd name="T16" fmla="*/ 204 w 204"/>
                <a:gd name="T17" fmla="*/ 63 h 447"/>
                <a:gd name="T18" fmla="*/ 150 w 204"/>
                <a:gd name="T19" fmla="*/ 72 h 447"/>
                <a:gd name="T20" fmla="*/ 126 w 204"/>
                <a:gd name="T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447">
                  <a:moveTo>
                    <a:pt x="126" y="0"/>
                  </a:moveTo>
                  <a:lnTo>
                    <a:pt x="0" y="114"/>
                  </a:lnTo>
                  <a:lnTo>
                    <a:pt x="0" y="228"/>
                  </a:lnTo>
                  <a:lnTo>
                    <a:pt x="48" y="288"/>
                  </a:lnTo>
                  <a:lnTo>
                    <a:pt x="132" y="384"/>
                  </a:lnTo>
                  <a:lnTo>
                    <a:pt x="127" y="447"/>
                  </a:lnTo>
                  <a:lnTo>
                    <a:pt x="166" y="255"/>
                  </a:lnTo>
                  <a:lnTo>
                    <a:pt x="204" y="207"/>
                  </a:lnTo>
                  <a:lnTo>
                    <a:pt x="204" y="63"/>
                  </a:lnTo>
                  <a:lnTo>
                    <a:pt x="150" y="72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120"/>
            <p:cNvSpPr>
              <a:spLocks/>
            </p:cNvSpPr>
            <p:nvPr/>
          </p:nvSpPr>
          <p:spPr bwMode="auto">
            <a:xfrm>
              <a:off x="1653" y="1263"/>
              <a:ext cx="246" cy="895"/>
            </a:xfrm>
            <a:custGeom>
              <a:avLst/>
              <a:gdLst>
                <a:gd name="T0" fmla="*/ 89 w 117"/>
                <a:gd name="T1" fmla="*/ 0 h 447"/>
                <a:gd name="T2" fmla="*/ 0 w 117"/>
                <a:gd name="T3" fmla="*/ 114 h 447"/>
                <a:gd name="T4" fmla="*/ 0 w 117"/>
                <a:gd name="T5" fmla="*/ 228 h 447"/>
                <a:gd name="T6" fmla="*/ 34 w 117"/>
                <a:gd name="T7" fmla="*/ 288 h 447"/>
                <a:gd name="T8" fmla="*/ 93 w 117"/>
                <a:gd name="T9" fmla="*/ 384 h 447"/>
                <a:gd name="T10" fmla="*/ 90 w 117"/>
                <a:gd name="T11" fmla="*/ 447 h 447"/>
                <a:gd name="T12" fmla="*/ 117 w 117"/>
                <a:gd name="T13" fmla="*/ 255 h 447"/>
                <a:gd name="T14" fmla="*/ 114 w 117"/>
                <a:gd name="T15" fmla="*/ 177 h 447"/>
                <a:gd name="T16" fmla="*/ 102 w 117"/>
                <a:gd name="T17" fmla="*/ 99 h 447"/>
                <a:gd name="T18" fmla="*/ 106 w 117"/>
                <a:gd name="T19" fmla="*/ 72 h 447"/>
                <a:gd name="T20" fmla="*/ 89 w 117"/>
                <a:gd name="T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447">
                  <a:moveTo>
                    <a:pt x="89" y="0"/>
                  </a:moveTo>
                  <a:lnTo>
                    <a:pt x="0" y="114"/>
                  </a:lnTo>
                  <a:lnTo>
                    <a:pt x="0" y="228"/>
                  </a:lnTo>
                  <a:lnTo>
                    <a:pt x="34" y="288"/>
                  </a:lnTo>
                  <a:lnTo>
                    <a:pt x="93" y="384"/>
                  </a:lnTo>
                  <a:lnTo>
                    <a:pt x="90" y="447"/>
                  </a:lnTo>
                  <a:lnTo>
                    <a:pt x="117" y="255"/>
                  </a:lnTo>
                  <a:lnTo>
                    <a:pt x="114" y="177"/>
                  </a:lnTo>
                  <a:lnTo>
                    <a:pt x="102" y="99"/>
                  </a:lnTo>
                  <a:lnTo>
                    <a:pt x="106" y="7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121"/>
            <p:cNvSpPr>
              <a:spLocks/>
            </p:cNvSpPr>
            <p:nvPr/>
          </p:nvSpPr>
          <p:spPr bwMode="auto">
            <a:xfrm>
              <a:off x="1452" y="1810"/>
              <a:ext cx="655" cy="541"/>
            </a:xfrm>
            <a:custGeom>
              <a:avLst/>
              <a:gdLst>
                <a:gd name="T0" fmla="*/ 138 w 312"/>
                <a:gd name="T1" fmla="*/ 0 h 270"/>
                <a:gd name="T2" fmla="*/ 54 w 312"/>
                <a:gd name="T3" fmla="*/ 30 h 270"/>
                <a:gd name="T4" fmla="*/ 0 w 312"/>
                <a:gd name="T5" fmla="*/ 80 h 270"/>
                <a:gd name="T6" fmla="*/ 0 w 312"/>
                <a:gd name="T7" fmla="*/ 145 h 270"/>
                <a:gd name="T8" fmla="*/ 72 w 312"/>
                <a:gd name="T9" fmla="*/ 204 h 270"/>
                <a:gd name="T10" fmla="*/ 186 w 312"/>
                <a:gd name="T11" fmla="*/ 234 h 270"/>
                <a:gd name="T12" fmla="*/ 180 w 312"/>
                <a:gd name="T13" fmla="*/ 270 h 270"/>
                <a:gd name="T14" fmla="*/ 300 w 312"/>
                <a:gd name="T15" fmla="*/ 138 h 270"/>
                <a:gd name="T16" fmla="*/ 312 w 312"/>
                <a:gd name="T17" fmla="*/ 72 h 270"/>
                <a:gd name="T18" fmla="*/ 270 w 312"/>
                <a:gd name="T19" fmla="*/ 24 h 270"/>
                <a:gd name="T20" fmla="*/ 204 w 312"/>
                <a:gd name="T21" fmla="*/ 0 h 270"/>
                <a:gd name="T22" fmla="*/ 138 w 312"/>
                <a:gd name="T2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70">
                  <a:moveTo>
                    <a:pt x="138" y="0"/>
                  </a:moveTo>
                  <a:lnTo>
                    <a:pt x="54" y="30"/>
                  </a:lnTo>
                  <a:lnTo>
                    <a:pt x="0" y="80"/>
                  </a:lnTo>
                  <a:lnTo>
                    <a:pt x="0" y="145"/>
                  </a:lnTo>
                  <a:lnTo>
                    <a:pt x="72" y="204"/>
                  </a:lnTo>
                  <a:lnTo>
                    <a:pt x="186" y="234"/>
                  </a:lnTo>
                  <a:lnTo>
                    <a:pt x="180" y="270"/>
                  </a:lnTo>
                  <a:lnTo>
                    <a:pt x="300" y="138"/>
                  </a:lnTo>
                  <a:lnTo>
                    <a:pt x="312" y="72"/>
                  </a:lnTo>
                  <a:lnTo>
                    <a:pt x="270" y="24"/>
                  </a:lnTo>
                  <a:lnTo>
                    <a:pt x="204" y="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F7B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AutoShape 122"/>
            <p:cNvSpPr>
              <a:spLocks noChangeAspect="1" noChangeArrowheads="1" noTextEdit="1"/>
            </p:cNvSpPr>
            <p:nvPr/>
          </p:nvSpPr>
          <p:spPr bwMode="auto">
            <a:xfrm>
              <a:off x="343" y="301"/>
              <a:ext cx="2721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123"/>
            <p:cNvSpPr>
              <a:spLocks/>
            </p:cNvSpPr>
            <p:nvPr/>
          </p:nvSpPr>
          <p:spPr bwMode="auto">
            <a:xfrm>
              <a:off x="2385" y="700"/>
              <a:ext cx="19" cy="52"/>
            </a:xfrm>
            <a:custGeom>
              <a:avLst/>
              <a:gdLst>
                <a:gd name="T0" fmla="*/ 10 w 19"/>
                <a:gd name="T1" fmla="*/ 52 h 52"/>
                <a:gd name="T2" fmla="*/ 7 w 19"/>
                <a:gd name="T3" fmla="*/ 52 h 52"/>
                <a:gd name="T4" fmla="*/ 6 w 19"/>
                <a:gd name="T5" fmla="*/ 52 h 52"/>
                <a:gd name="T6" fmla="*/ 3 w 19"/>
                <a:gd name="T7" fmla="*/ 52 h 52"/>
                <a:gd name="T8" fmla="*/ 0 w 19"/>
                <a:gd name="T9" fmla="*/ 52 h 52"/>
                <a:gd name="T10" fmla="*/ 19 w 19"/>
                <a:gd name="T11" fmla="*/ 0 h 52"/>
                <a:gd name="T12" fmla="*/ 10 w 19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2">
                  <a:moveTo>
                    <a:pt x="10" y="52"/>
                  </a:moveTo>
                  <a:lnTo>
                    <a:pt x="7" y="52"/>
                  </a:lnTo>
                  <a:lnTo>
                    <a:pt x="6" y="52"/>
                  </a:lnTo>
                  <a:lnTo>
                    <a:pt x="3" y="52"/>
                  </a:lnTo>
                  <a:lnTo>
                    <a:pt x="0" y="52"/>
                  </a:lnTo>
                  <a:lnTo>
                    <a:pt x="19" y="0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124"/>
            <p:cNvSpPr>
              <a:spLocks/>
            </p:cNvSpPr>
            <p:nvPr/>
          </p:nvSpPr>
          <p:spPr bwMode="auto">
            <a:xfrm>
              <a:off x="1327" y="856"/>
              <a:ext cx="1637" cy="1504"/>
            </a:xfrm>
            <a:custGeom>
              <a:avLst/>
              <a:gdLst>
                <a:gd name="T0" fmla="*/ 1628 w 1637"/>
                <a:gd name="T1" fmla="*/ 467 h 1504"/>
                <a:gd name="T2" fmla="*/ 1591 w 1637"/>
                <a:gd name="T3" fmla="*/ 357 h 1504"/>
                <a:gd name="T4" fmla="*/ 1560 w 1637"/>
                <a:gd name="T5" fmla="*/ 286 h 1504"/>
                <a:gd name="T6" fmla="*/ 1517 w 1637"/>
                <a:gd name="T7" fmla="*/ 211 h 1504"/>
                <a:gd name="T8" fmla="*/ 1461 w 1637"/>
                <a:gd name="T9" fmla="*/ 135 h 1504"/>
                <a:gd name="T10" fmla="*/ 1389 w 1637"/>
                <a:gd name="T11" fmla="*/ 64 h 1504"/>
                <a:gd name="T12" fmla="*/ 1303 w 1637"/>
                <a:gd name="T13" fmla="*/ 0 h 1504"/>
                <a:gd name="T14" fmla="*/ 1356 w 1637"/>
                <a:gd name="T15" fmla="*/ 62 h 1504"/>
                <a:gd name="T16" fmla="*/ 1387 w 1637"/>
                <a:gd name="T17" fmla="*/ 104 h 1504"/>
                <a:gd name="T18" fmla="*/ 1435 w 1637"/>
                <a:gd name="T19" fmla="*/ 201 h 1504"/>
                <a:gd name="T20" fmla="*/ 1508 w 1637"/>
                <a:gd name="T21" fmla="*/ 443 h 1504"/>
                <a:gd name="T22" fmla="*/ 1521 w 1637"/>
                <a:gd name="T23" fmla="*/ 652 h 1504"/>
                <a:gd name="T24" fmla="*/ 1499 w 1637"/>
                <a:gd name="T25" fmla="*/ 815 h 1504"/>
                <a:gd name="T26" fmla="*/ 1469 w 1637"/>
                <a:gd name="T27" fmla="*/ 920 h 1504"/>
                <a:gd name="T28" fmla="*/ 1453 w 1637"/>
                <a:gd name="T29" fmla="*/ 958 h 1504"/>
                <a:gd name="T30" fmla="*/ 1458 w 1637"/>
                <a:gd name="T31" fmla="*/ 754 h 1504"/>
                <a:gd name="T32" fmla="*/ 1442 w 1637"/>
                <a:gd name="T33" fmla="*/ 535 h 1504"/>
                <a:gd name="T34" fmla="*/ 1435 w 1637"/>
                <a:gd name="T35" fmla="*/ 643 h 1504"/>
                <a:gd name="T36" fmla="*/ 1362 w 1637"/>
                <a:gd name="T37" fmla="*/ 1002 h 1504"/>
                <a:gd name="T38" fmla="*/ 1278 w 1637"/>
                <a:gd name="T39" fmla="*/ 1164 h 1504"/>
                <a:gd name="T40" fmla="*/ 1180 w 1637"/>
                <a:gd name="T41" fmla="*/ 1256 h 1504"/>
                <a:gd name="T42" fmla="*/ 1113 w 1637"/>
                <a:gd name="T43" fmla="*/ 1284 h 1504"/>
                <a:gd name="T44" fmla="*/ 1097 w 1637"/>
                <a:gd name="T45" fmla="*/ 1274 h 1504"/>
                <a:gd name="T46" fmla="*/ 996 w 1637"/>
                <a:gd name="T47" fmla="*/ 1309 h 1504"/>
                <a:gd name="T48" fmla="*/ 939 w 1637"/>
                <a:gd name="T49" fmla="*/ 1341 h 1504"/>
                <a:gd name="T50" fmla="*/ 833 w 1637"/>
                <a:gd name="T51" fmla="*/ 1391 h 1504"/>
                <a:gd name="T52" fmla="*/ 731 w 1637"/>
                <a:gd name="T53" fmla="*/ 1418 h 1504"/>
                <a:gd name="T54" fmla="*/ 702 w 1637"/>
                <a:gd name="T55" fmla="*/ 1395 h 1504"/>
                <a:gd name="T56" fmla="*/ 705 w 1637"/>
                <a:gd name="T57" fmla="*/ 1374 h 1504"/>
                <a:gd name="T58" fmla="*/ 584 w 1637"/>
                <a:gd name="T59" fmla="*/ 1451 h 1504"/>
                <a:gd name="T60" fmla="*/ 517 w 1637"/>
                <a:gd name="T61" fmla="*/ 1463 h 1504"/>
                <a:gd name="T62" fmla="*/ 462 w 1637"/>
                <a:gd name="T63" fmla="*/ 1460 h 1504"/>
                <a:gd name="T64" fmla="*/ 420 w 1637"/>
                <a:gd name="T65" fmla="*/ 1451 h 1504"/>
                <a:gd name="T66" fmla="*/ 397 w 1637"/>
                <a:gd name="T67" fmla="*/ 1442 h 1504"/>
                <a:gd name="T68" fmla="*/ 349 w 1637"/>
                <a:gd name="T69" fmla="*/ 1456 h 1504"/>
                <a:gd name="T70" fmla="*/ 243 w 1637"/>
                <a:gd name="T71" fmla="*/ 1460 h 1504"/>
                <a:gd name="T72" fmla="*/ 188 w 1637"/>
                <a:gd name="T73" fmla="*/ 1442 h 1504"/>
                <a:gd name="T74" fmla="*/ 143 w 1637"/>
                <a:gd name="T75" fmla="*/ 1454 h 1504"/>
                <a:gd name="T76" fmla="*/ 73 w 1637"/>
                <a:gd name="T77" fmla="*/ 1454 h 1504"/>
                <a:gd name="T78" fmla="*/ 37 w 1637"/>
                <a:gd name="T79" fmla="*/ 1447 h 1504"/>
                <a:gd name="T80" fmla="*/ 10 w 1637"/>
                <a:gd name="T81" fmla="*/ 1467 h 1504"/>
                <a:gd name="T82" fmla="*/ 63 w 1637"/>
                <a:gd name="T83" fmla="*/ 1481 h 1504"/>
                <a:gd name="T84" fmla="*/ 163 w 1637"/>
                <a:gd name="T85" fmla="*/ 1494 h 1504"/>
                <a:gd name="T86" fmla="*/ 269 w 1637"/>
                <a:gd name="T87" fmla="*/ 1502 h 1504"/>
                <a:gd name="T88" fmla="*/ 381 w 1637"/>
                <a:gd name="T89" fmla="*/ 1502 h 1504"/>
                <a:gd name="T90" fmla="*/ 496 w 1637"/>
                <a:gd name="T91" fmla="*/ 1497 h 1504"/>
                <a:gd name="T92" fmla="*/ 616 w 1637"/>
                <a:gd name="T93" fmla="*/ 1483 h 1504"/>
                <a:gd name="T94" fmla="*/ 741 w 1637"/>
                <a:gd name="T95" fmla="*/ 1459 h 1504"/>
                <a:gd name="T96" fmla="*/ 870 w 1637"/>
                <a:gd name="T97" fmla="*/ 1425 h 1504"/>
                <a:gd name="T98" fmla="*/ 1002 w 1637"/>
                <a:gd name="T99" fmla="*/ 1382 h 1504"/>
                <a:gd name="T100" fmla="*/ 1138 w 1637"/>
                <a:gd name="T101" fmla="*/ 1325 h 1504"/>
                <a:gd name="T102" fmla="*/ 1278 w 1637"/>
                <a:gd name="T103" fmla="*/ 1257 h 1504"/>
                <a:gd name="T104" fmla="*/ 1314 w 1637"/>
                <a:gd name="T105" fmla="*/ 1231 h 1504"/>
                <a:gd name="T106" fmla="*/ 1400 w 1637"/>
                <a:gd name="T107" fmla="*/ 1152 h 1504"/>
                <a:gd name="T108" fmla="*/ 1505 w 1637"/>
                <a:gd name="T109" fmla="*/ 1019 h 1504"/>
                <a:gd name="T110" fmla="*/ 1594 w 1637"/>
                <a:gd name="T111" fmla="*/ 833 h 1504"/>
                <a:gd name="T112" fmla="*/ 1637 w 1637"/>
                <a:gd name="T113" fmla="*/ 593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7" h="1504">
                  <a:moveTo>
                    <a:pt x="1635" y="501"/>
                  </a:moveTo>
                  <a:lnTo>
                    <a:pt x="1634" y="492"/>
                  </a:lnTo>
                  <a:lnTo>
                    <a:pt x="1628" y="467"/>
                  </a:lnTo>
                  <a:lnTo>
                    <a:pt x="1617" y="428"/>
                  </a:lnTo>
                  <a:lnTo>
                    <a:pt x="1600" y="378"/>
                  </a:lnTo>
                  <a:lnTo>
                    <a:pt x="1591" y="357"/>
                  </a:lnTo>
                  <a:lnTo>
                    <a:pt x="1582" y="333"/>
                  </a:lnTo>
                  <a:lnTo>
                    <a:pt x="1572" y="311"/>
                  </a:lnTo>
                  <a:lnTo>
                    <a:pt x="1560" y="286"/>
                  </a:lnTo>
                  <a:lnTo>
                    <a:pt x="1547" y="261"/>
                  </a:lnTo>
                  <a:lnTo>
                    <a:pt x="1532" y="236"/>
                  </a:lnTo>
                  <a:lnTo>
                    <a:pt x="1517" y="211"/>
                  </a:lnTo>
                  <a:lnTo>
                    <a:pt x="1499" y="186"/>
                  </a:lnTo>
                  <a:lnTo>
                    <a:pt x="1481" y="160"/>
                  </a:lnTo>
                  <a:lnTo>
                    <a:pt x="1461" y="135"/>
                  </a:lnTo>
                  <a:lnTo>
                    <a:pt x="1439" y="111"/>
                  </a:lnTo>
                  <a:lnTo>
                    <a:pt x="1415" y="87"/>
                  </a:lnTo>
                  <a:lnTo>
                    <a:pt x="1389" y="64"/>
                  </a:lnTo>
                  <a:lnTo>
                    <a:pt x="1363" y="42"/>
                  </a:lnTo>
                  <a:lnTo>
                    <a:pt x="1334" y="20"/>
                  </a:lnTo>
                  <a:lnTo>
                    <a:pt x="1303" y="0"/>
                  </a:lnTo>
                  <a:lnTo>
                    <a:pt x="1323" y="21"/>
                  </a:lnTo>
                  <a:lnTo>
                    <a:pt x="1340" y="42"/>
                  </a:lnTo>
                  <a:lnTo>
                    <a:pt x="1356" y="62"/>
                  </a:lnTo>
                  <a:lnTo>
                    <a:pt x="1369" y="77"/>
                  </a:lnTo>
                  <a:lnTo>
                    <a:pt x="1378" y="92"/>
                  </a:lnTo>
                  <a:lnTo>
                    <a:pt x="1387" y="104"/>
                  </a:lnTo>
                  <a:lnTo>
                    <a:pt x="1391" y="110"/>
                  </a:lnTo>
                  <a:lnTo>
                    <a:pt x="1392" y="113"/>
                  </a:lnTo>
                  <a:lnTo>
                    <a:pt x="1435" y="201"/>
                  </a:lnTo>
                  <a:lnTo>
                    <a:pt x="1466" y="285"/>
                  </a:lnTo>
                  <a:lnTo>
                    <a:pt x="1491" y="366"/>
                  </a:lnTo>
                  <a:lnTo>
                    <a:pt x="1508" y="443"/>
                  </a:lnTo>
                  <a:lnTo>
                    <a:pt x="1517" y="518"/>
                  </a:lnTo>
                  <a:lnTo>
                    <a:pt x="1521" y="588"/>
                  </a:lnTo>
                  <a:lnTo>
                    <a:pt x="1521" y="652"/>
                  </a:lnTo>
                  <a:lnTo>
                    <a:pt x="1517" y="712"/>
                  </a:lnTo>
                  <a:lnTo>
                    <a:pt x="1509" y="766"/>
                  </a:lnTo>
                  <a:lnTo>
                    <a:pt x="1499" y="815"/>
                  </a:lnTo>
                  <a:lnTo>
                    <a:pt x="1490" y="857"/>
                  </a:lnTo>
                  <a:lnTo>
                    <a:pt x="1479" y="892"/>
                  </a:lnTo>
                  <a:lnTo>
                    <a:pt x="1469" y="920"/>
                  </a:lnTo>
                  <a:lnTo>
                    <a:pt x="1461" y="941"/>
                  </a:lnTo>
                  <a:lnTo>
                    <a:pt x="1455" y="954"/>
                  </a:lnTo>
                  <a:lnTo>
                    <a:pt x="1453" y="958"/>
                  </a:lnTo>
                  <a:lnTo>
                    <a:pt x="1459" y="904"/>
                  </a:lnTo>
                  <a:lnTo>
                    <a:pt x="1461" y="834"/>
                  </a:lnTo>
                  <a:lnTo>
                    <a:pt x="1458" y="754"/>
                  </a:lnTo>
                  <a:lnTo>
                    <a:pt x="1454" y="673"/>
                  </a:lnTo>
                  <a:lnTo>
                    <a:pt x="1447" y="598"/>
                  </a:lnTo>
                  <a:lnTo>
                    <a:pt x="1442" y="535"/>
                  </a:lnTo>
                  <a:lnTo>
                    <a:pt x="1436" y="492"/>
                  </a:lnTo>
                  <a:lnTo>
                    <a:pt x="1435" y="476"/>
                  </a:lnTo>
                  <a:lnTo>
                    <a:pt x="1435" y="643"/>
                  </a:lnTo>
                  <a:lnTo>
                    <a:pt x="1420" y="785"/>
                  </a:lnTo>
                  <a:lnTo>
                    <a:pt x="1393" y="905"/>
                  </a:lnTo>
                  <a:lnTo>
                    <a:pt x="1362" y="1002"/>
                  </a:lnTo>
                  <a:lnTo>
                    <a:pt x="1329" y="1078"/>
                  </a:lnTo>
                  <a:lnTo>
                    <a:pt x="1299" y="1132"/>
                  </a:lnTo>
                  <a:lnTo>
                    <a:pt x="1278" y="1164"/>
                  </a:lnTo>
                  <a:lnTo>
                    <a:pt x="1270" y="1174"/>
                  </a:lnTo>
                  <a:lnTo>
                    <a:pt x="1220" y="1224"/>
                  </a:lnTo>
                  <a:lnTo>
                    <a:pt x="1180" y="1256"/>
                  </a:lnTo>
                  <a:lnTo>
                    <a:pt x="1150" y="1275"/>
                  </a:lnTo>
                  <a:lnTo>
                    <a:pt x="1128" y="1283"/>
                  </a:lnTo>
                  <a:lnTo>
                    <a:pt x="1113" y="1284"/>
                  </a:lnTo>
                  <a:lnTo>
                    <a:pt x="1103" y="1280"/>
                  </a:lnTo>
                  <a:lnTo>
                    <a:pt x="1098" y="1277"/>
                  </a:lnTo>
                  <a:lnTo>
                    <a:pt x="1097" y="1274"/>
                  </a:lnTo>
                  <a:lnTo>
                    <a:pt x="1131" y="1165"/>
                  </a:lnTo>
                  <a:lnTo>
                    <a:pt x="1000" y="1307"/>
                  </a:lnTo>
                  <a:lnTo>
                    <a:pt x="996" y="1309"/>
                  </a:lnTo>
                  <a:lnTo>
                    <a:pt x="984" y="1316"/>
                  </a:lnTo>
                  <a:lnTo>
                    <a:pt x="965" y="1328"/>
                  </a:lnTo>
                  <a:lnTo>
                    <a:pt x="939" y="1341"/>
                  </a:lnTo>
                  <a:lnTo>
                    <a:pt x="907" y="1357"/>
                  </a:lnTo>
                  <a:lnTo>
                    <a:pt x="871" y="1374"/>
                  </a:lnTo>
                  <a:lnTo>
                    <a:pt x="833" y="1391"/>
                  </a:lnTo>
                  <a:lnTo>
                    <a:pt x="792" y="1406"/>
                  </a:lnTo>
                  <a:lnTo>
                    <a:pt x="756" y="1417"/>
                  </a:lnTo>
                  <a:lnTo>
                    <a:pt x="731" y="1418"/>
                  </a:lnTo>
                  <a:lnTo>
                    <a:pt x="715" y="1414"/>
                  </a:lnTo>
                  <a:lnTo>
                    <a:pt x="706" y="1405"/>
                  </a:lnTo>
                  <a:lnTo>
                    <a:pt x="702" y="1395"/>
                  </a:lnTo>
                  <a:lnTo>
                    <a:pt x="702" y="1384"/>
                  </a:lnTo>
                  <a:lnTo>
                    <a:pt x="704" y="1376"/>
                  </a:lnTo>
                  <a:lnTo>
                    <a:pt x="705" y="1374"/>
                  </a:lnTo>
                  <a:lnTo>
                    <a:pt x="635" y="1431"/>
                  </a:lnTo>
                  <a:lnTo>
                    <a:pt x="609" y="1442"/>
                  </a:lnTo>
                  <a:lnTo>
                    <a:pt x="584" y="1451"/>
                  </a:lnTo>
                  <a:lnTo>
                    <a:pt x="561" y="1456"/>
                  </a:lnTo>
                  <a:lnTo>
                    <a:pt x="539" y="1460"/>
                  </a:lnTo>
                  <a:lnTo>
                    <a:pt x="517" y="1463"/>
                  </a:lnTo>
                  <a:lnTo>
                    <a:pt x="497" y="1463"/>
                  </a:lnTo>
                  <a:lnTo>
                    <a:pt x="478" y="1462"/>
                  </a:lnTo>
                  <a:lnTo>
                    <a:pt x="462" y="1460"/>
                  </a:lnTo>
                  <a:lnTo>
                    <a:pt x="447" y="1458"/>
                  </a:lnTo>
                  <a:lnTo>
                    <a:pt x="433" y="1454"/>
                  </a:lnTo>
                  <a:lnTo>
                    <a:pt x="420" y="1451"/>
                  </a:lnTo>
                  <a:lnTo>
                    <a:pt x="411" y="1447"/>
                  </a:lnTo>
                  <a:lnTo>
                    <a:pt x="404" y="1444"/>
                  </a:lnTo>
                  <a:lnTo>
                    <a:pt x="397" y="1442"/>
                  </a:lnTo>
                  <a:lnTo>
                    <a:pt x="394" y="1439"/>
                  </a:lnTo>
                  <a:lnTo>
                    <a:pt x="393" y="1439"/>
                  </a:lnTo>
                  <a:lnTo>
                    <a:pt x="349" y="1456"/>
                  </a:lnTo>
                  <a:lnTo>
                    <a:pt x="309" y="1464"/>
                  </a:lnTo>
                  <a:lnTo>
                    <a:pt x="273" y="1464"/>
                  </a:lnTo>
                  <a:lnTo>
                    <a:pt x="243" y="1460"/>
                  </a:lnTo>
                  <a:lnTo>
                    <a:pt x="218" y="1455"/>
                  </a:lnTo>
                  <a:lnTo>
                    <a:pt x="199" y="1447"/>
                  </a:lnTo>
                  <a:lnTo>
                    <a:pt x="188" y="1442"/>
                  </a:lnTo>
                  <a:lnTo>
                    <a:pt x="184" y="1439"/>
                  </a:lnTo>
                  <a:lnTo>
                    <a:pt x="166" y="1448"/>
                  </a:lnTo>
                  <a:lnTo>
                    <a:pt x="143" y="1454"/>
                  </a:lnTo>
                  <a:lnTo>
                    <a:pt x="120" y="1456"/>
                  </a:lnTo>
                  <a:lnTo>
                    <a:pt x="95" y="1455"/>
                  </a:lnTo>
                  <a:lnTo>
                    <a:pt x="73" y="1454"/>
                  </a:lnTo>
                  <a:lnTo>
                    <a:pt x="54" y="1451"/>
                  </a:lnTo>
                  <a:lnTo>
                    <a:pt x="41" y="1448"/>
                  </a:lnTo>
                  <a:lnTo>
                    <a:pt x="37" y="1447"/>
                  </a:lnTo>
                  <a:lnTo>
                    <a:pt x="29" y="1455"/>
                  </a:lnTo>
                  <a:lnTo>
                    <a:pt x="21" y="1462"/>
                  </a:lnTo>
                  <a:lnTo>
                    <a:pt x="10" y="1467"/>
                  </a:lnTo>
                  <a:lnTo>
                    <a:pt x="0" y="1471"/>
                  </a:lnTo>
                  <a:lnTo>
                    <a:pt x="32" y="1476"/>
                  </a:lnTo>
                  <a:lnTo>
                    <a:pt x="63" y="1481"/>
                  </a:lnTo>
                  <a:lnTo>
                    <a:pt x="96" y="1486"/>
                  </a:lnTo>
                  <a:lnTo>
                    <a:pt x="129" y="1490"/>
                  </a:lnTo>
                  <a:lnTo>
                    <a:pt x="163" y="1494"/>
                  </a:lnTo>
                  <a:lnTo>
                    <a:pt x="198" y="1498"/>
                  </a:lnTo>
                  <a:lnTo>
                    <a:pt x="234" y="1500"/>
                  </a:lnTo>
                  <a:lnTo>
                    <a:pt x="269" y="1502"/>
                  </a:lnTo>
                  <a:lnTo>
                    <a:pt x="306" y="1504"/>
                  </a:lnTo>
                  <a:lnTo>
                    <a:pt x="342" y="1504"/>
                  </a:lnTo>
                  <a:lnTo>
                    <a:pt x="381" y="1502"/>
                  </a:lnTo>
                  <a:lnTo>
                    <a:pt x="418" y="1501"/>
                  </a:lnTo>
                  <a:lnTo>
                    <a:pt x="456" y="1500"/>
                  </a:lnTo>
                  <a:lnTo>
                    <a:pt x="496" y="1497"/>
                  </a:lnTo>
                  <a:lnTo>
                    <a:pt x="536" y="1493"/>
                  </a:lnTo>
                  <a:lnTo>
                    <a:pt x="576" y="1488"/>
                  </a:lnTo>
                  <a:lnTo>
                    <a:pt x="616" y="1483"/>
                  </a:lnTo>
                  <a:lnTo>
                    <a:pt x="657" y="1475"/>
                  </a:lnTo>
                  <a:lnTo>
                    <a:pt x="699" y="1467"/>
                  </a:lnTo>
                  <a:lnTo>
                    <a:pt x="741" y="1459"/>
                  </a:lnTo>
                  <a:lnTo>
                    <a:pt x="783" y="1448"/>
                  </a:lnTo>
                  <a:lnTo>
                    <a:pt x="826" y="1438"/>
                  </a:lnTo>
                  <a:lnTo>
                    <a:pt x="870" y="1425"/>
                  </a:lnTo>
                  <a:lnTo>
                    <a:pt x="914" y="1412"/>
                  </a:lnTo>
                  <a:lnTo>
                    <a:pt x="958" y="1397"/>
                  </a:lnTo>
                  <a:lnTo>
                    <a:pt x="1002" y="1382"/>
                  </a:lnTo>
                  <a:lnTo>
                    <a:pt x="1047" y="1363"/>
                  </a:lnTo>
                  <a:lnTo>
                    <a:pt x="1092" y="1345"/>
                  </a:lnTo>
                  <a:lnTo>
                    <a:pt x="1138" y="1325"/>
                  </a:lnTo>
                  <a:lnTo>
                    <a:pt x="1185" y="1304"/>
                  </a:lnTo>
                  <a:lnTo>
                    <a:pt x="1231" y="1280"/>
                  </a:lnTo>
                  <a:lnTo>
                    <a:pt x="1278" y="1257"/>
                  </a:lnTo>
                  <a:lnTo>
                    <a:pt x="1282" y="1254"/>
                  </a:lnTo>
                  <a:lnTo>
                    <a:pt x="1294" y="1245"/>
                  </a:lnTo>
                  <a:lnTo>
                    <a:pt x="1314" y="1231"/>
                  </a:lnTo>
                  <a:lnTo>
                    <a:pt x="1338" y="1210"/>
                  </a:lnTo>
                  <a:lnTo>
                    <a:pt x="1367" y="1183"/>
                  </a:lnTo>
                  <a:lnTo>
                    <a:pt x="1400" y="1152"/>
                  </a:lnTo>
                  <a:lnTo>
                    <a:pt x="1435" y="1113"/>
                  </a:lnTo>
                  <a:lnTo>
                    <a:pt x="1469" y="1069"/>
                  </a:lnTo>
                  <a:lnTo>
                    <a:pt x="1505" y="1019"/>
                  </a:lnTo>
                  <a:lnTo>
                    <a:pt x="1538" y="963"/>
                  </a:lnTo>
                  <a:lnTo>
                    <a:pt x="1568" y="901"/>
                  </a:lnTo>
                  <a:lnTo>
                    <a:pt x="1594" y="833"/>
                  </a:lnTo>
                  <a:lnTo>
                    <a:pt x="1615" y="758"/>
                  </a:lnTo>
                  <a:lnTo>
                    <a:pt x="1630" y="680"/>
                  </a:lnTo>
                  <a:lnTo>
                    <a:pt x="1637" y="593"/>
                  </a:lnTo>
                  <a:lnTo>
                    <a:pt x="1635" y="501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125"/>
            <p:cNvSpPr>
              <a:spLocks/>
            </p:cNvSpPr>
            <p:nvPr/>
          </p:nvSpPr>
          <p:spPr bwMode="auto">
            <a:xfrm>
              <a:off x="512" y="819"/>
              <a:ext cx="756" cy="1468"/>
            </a:xfrm>
            <a:custGeom>
              <a:avLst/>
              <a:gdLst>
                <a:gd name="T0" fmla="*/ 656 w 756"/>
                <a:gd name="T1" fmla="*/ 0 h 1468"/>
                <a:gd name="T2" fmla="*/ 612 w 756"/>
                <a:gd name="T3" fmla="*/ 4 h 1468"/>
                <a:gd name="T4" fmla="*/ 536 w 756"/>
                <a:gd name="T5" fmla="*/ 21 h 1468"/>
                <a:gd name="T6" fmla="*/ 441 w 756"/>
                <a:gd name="T7" fmla="*/ 57 h 1468"/>
                <a:gd name="T8" fmla="*/ 338 w 756"/>
                <a:gd name="T9" fmla="*/ 120 h 1468"/>
                <a:gd name="T10" fmla="*/ 239 w 756"/>
                <a:gd name="T11" fmla="*/ 218 h 1468"/>
                <a:gd name="T12" fmla="*/ 155 w 756"/>
                <a:gd name="T13" fmla="*/ 361 h 1468"/>
                <a:gd name="T14" fmla="*/ 100 w 756"/>
                <a:gd name="T15" fmla="*/ 554 h 1468"/>
                <a:gd name="T16" fmla="*/ 87 w 756"/>
                <a:gd name="T17" fmla="*/ 677 h 1468"/>
                <a:gd name="T18" fmla="*/ 89 w 756"/>
                <a:gd name="T19" fmla="*/ 718 h 1468"/>
                <a:gd name="T20" fmla="*/ 103 w 756"/>
                <a:gd name="T21" fmla="*/ 793 h 1468"/>
                <a:gd name="T22" fmla="*/ 137 w 756"/>
                <a:gd name="T23" fmla="*/ 894 h 1468"/>
                <a:gd name="T24" fmla="*/ 199 w 756"/>
                <a:gd name="T25" fmla="*/ 1013 h 1468"/>
                <a:gd name="T26" fmla="*/ 297 w 756"/>
                <a:gd name="T27" fmla="*/ 1143 h 1468"/>
                <a:gd name="T28" fmla="*/ 440 w 756"/>
                <a:gd name="T29" fmla="*/ 1277 h 1468"/>
                <a:gd name="T30" fmla="*/ 635 w 756"/>
                <a:gd name="T31" fmla="*/ 1407 h 1468"/>
                <a:gd name="T32" fmla="*/ 748 w 756"/>
                <a:gd name="T33" fmla="*/ 1467 h 1468"/>
                <a:gd name="T34" fmla="*/ 690 w 756"/>
                <a:gd name="T35" fmla="*/ 1450 h 1468"/>
                <a:gd name="T36" fmla="*/ 590 w 756"/>
                <a:gd name="T37" fmla="*/ 1412 h 1468"/>
                <a:gd name="T38" fmla="*/ 463 w 756"/>
                <a:gd name="T39" fmla="*/ 1349 h 1468"/>
                <a:gd name="T40" fmla="*/ 326 w 756"/>
                <a:gd name="T41" fmla="*/ 1256 h 1468"/>
                <a:gd name="T42" fmla="*/ 195 w 756"/>
                <a:gd name="T43" fmla="*/ 1127 h 1468"/>
                <a:gd name="T44" fmla="*/ 87 w 756"/>
                <a:gd name="T45" fmla="*/ 959 h 1468"/>
                <a:gd name="T46" fmla="*/ 15 w 756"/>
                <a:gd name="T47" fmla="*/ 747 h 1468"/>
                <a:gd name="T48" fmla="*/ 0 w 756"/>
                <a:gd name="T49" fmla="*/ 616 h 1468"/>
                <a:gd name="T50" fmla="*/ 6 w 756"/>
                <a:gd name="T51" fmla="*/ 567 h 1468"/>
                <a:gd name="T52" fmla="*/ 23 w 756"/>
                <a:gd name="T53" fmla="*/ 483 h 1468"/>
                <a:gd name="T54" fmla="*/ 60 w 756"/>
                <a:gd name="T55" fmla="*/ 377 h 1468"/>
                <a:gd name="T56" fmla="*/ 125 w 756"/>
                <a:gd name="T57" fmla="*/ 264 h 1468"/>
                <a:gd name="T58" fmla="*/ 223 w 756"/>
                <a:gd name="T59" fmla="*/ 155 h 1468"/>
                <a:gd name="T60" fmla="*/ 361 w 756"/>
                <a:gd name="T61" fmla="*/ 67 h 1468"/>
                <a:gd name="T62" fmla="*/ 547 w 756"/>
                <a:gd name="T63" fmla="*/ 11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6" h="1468">
                  <a:moveTo>
                    <a:pt x="661" y="0"/>
                  </a:moveTo>
                  <a:lnTo>
                    <a:pt x="656" y="0"/>
                  </a:lnTo>
                  <a:lnTo>
                    <a:pt x="638" y="2"/>
                  </a:lnTo>
                  <a:lnTo>
                    <a:pt x="612" y="4"/>
                  </a:lnTo>
                  <a:lnTo>
                    <a:pt x="577" y="11"/>
                  </a:lnTo>
                  <a:lnTo>
                    <a:pt x="536" y="21"/>
                  </a:lnTo>
                  <a:lnTo>
                    <a:pt x="491" y="36"/>
                  </a:lnTo>
                  <a:lnTo>
                    <a:pt x="441" y="57"/>
                  </a:lnTo>
                  <a:lnTo>
                    <a:pt x="390" y="84"/>
                  </a:lnTo>
                  <a:lnTo>
                    <a:pt x="338" y="120"/>
                  </a:lnTo>
                  <a:lnTo>
                    <a:pt x="287" y="164"/>
                  </a:lnTo>
                  <a:lnTo>
                    <a:pt x="239" y="218"/>
                  </a:lnTo>
                  <a:lnTo>
                    <a:pt x="195" y="284"/>
                  </a:lnTo>
                  <a:lnTo>
                    <a:pt x="155" y="361"/>
                  </a:lnTo>
                  <a:lnTo>
                    <a:pt x="124" y="450"/>
                  </a:lnTo>
                  <a:lnTo>
                    <a:pt x="100" y="554"/>
                  </a:lnTo>
                  <a:lnTo>
                    <a:pt x="87" y="672"/>
                  </a:lnTo>
                  <a:lnTo>
                    <a:pt x="87" y="677"/>
                  </a:lnTo>
                  <a:lnTo>
                    <a:pt x="87" y="693"/>
                  </a:lnTo>
                  <a:lnTo>
                    <a:pt x="89" y="718"/>
                  </a:lnTo>
                  <a:lnTo>
                    <a:pt x="95" y="752"/>
                  </a:lnTo>
                  <a:lnTo>
                    <a:pt x="103" y="793"/>
                  </a:lnTo>
                  <a:lnTo>
                    <a:pt x="118" y="841"/>
                  </a:lnTo>
                  <a:lnTo>
                    <a:pt x="137" y="894"/>
                  </a:lnTo>
                  <a:lnTo>
                    <a:pt x="164" y="951"/>
                  </a:lnTo>
                  <a:lnTo>
                    <a:pt x="199" y="1013"/>
                  </a:lnTo>
                  <a:lnTo>
                    <a:pt x="243" y="1077"/>
                  </a:lnTo>
                  <a:lnTo>
                    <a:pt x="297" y="1143"/>
                  </a:lnTo>
                  <a:lnTo>
                    <a:pt x="361" y="1210"/>
                  </a:lnTo>
                  <a:lnTo>
                    <a:pt x="440" y="1277"/>
                  </a:lnTo>
                  <a:lnTo>
                    <a:pt x="530" y="1344"/>
                  </a:lnTo>
                  <a:lnTo>
                    <a:pt x="635" y="1407"/>
                  </a:lnTo>
                  <a:lnTo>
                    <a:pt x="756" y="1468"/>
                  </a:lnTo>
                  <a:lnTo>
                    <a:pt x="748" y="1467"/>
                  </a:lnTo>
                  <a:lnTo>
                    <a:pt x="726" y="1460"/>
                  </a:lnTo>
                  <a:lnTo>
                    <a:pt x="690" y="1450"/>
                  </a:lnTo>
                  <a:lnTo>
                    <a:pt x="645" y="1434"/>
                  </a:lnTo>
                  <a:lnTo>
                    <a:pt x="590" y="1412"/>
                  </a:lnTo>
                  <a:lnTo>
                    <a:pt x="528" y="1384"/>
                  </a:lnTo>
                  <a:lnTo>
                    <a:pt x="463" y="1349"/>
                  </a:lnTo>
                  <a:lnTo>
                    <a:pt x="394" y="1307"/>
                  </a:lnTo>
                  <a:lnTo>
                    <a:pt x="326" y="1256"/>
                  </a:lnTo>
                  <a:lnTo>
                    <a:pt x="258" y="1195"/>
                  </a:lnTo>
                  <a:lnTo>
                    <a:pt x="195" y="1127"/>
                  </a:lnTo>
                  <a:lnTo>
                    <a:pt x="136" y="1049"/>
                  </a:lnTo>
                  <a:lnTo>
                    <a:pt x="87" y="959"/>
                  </a:lnTo>
                  <a:lnTo>
                    <a:pt x="45" y="858"/>
                  </a:lnTo>
                  <a:lnTo>
                    <a:pt x="15" y="747"/>
                  </a:lnTo>
                  <a:lnTo>
                    <a:pt x="0" y="622"/>
                  </a:lnTo>
                  <a:lnTo>
                    <a:pt x="0" y="616"/>
                  </a:lnTo>
                  <a:lnTo>
                    <a:pt x="1" y="596"/>
                  </a:lnTo>
                  <a:lnTo>
                    <a:pt x="6" y="567"/>
                  </a:lnTo>
                  <a:lnTo>
                    <a:pt x="12" y="529"/>
                  </a:lnTo>
                  <a:lnTo>
                    <a:pt x="23" y="483"/>
                  </a:lnTo>
                  <a:lnTo>
                    <a:pt x="40" y="432"/>
                  </a:lnTo>
                  <a:lnTo>
                    <a:pt x="60" y="377"/>
                  </a:lnTo>
                  <a:lnTo>
                    <a:pt x="89" y="320"/>
                  </a:lnTo>
                  <a:lnTo>
                    <a:pt x="125" y="264"/>
                  </a:lnTo>
                  <a:lnTo>
                    <a:pt x="169" y="208"/>
                  </a:lnTo>
                  <a:lnTo>
                    <a:pt x="223" y="155"/>
                  </a:lnTo>
                  <a:lnTo>
                    <a:pt x="286" y="108"/>
                  </a:lnTo>
                  <a:lnTo>
                    <a:pt x="361" y="67"/>
                  </a:lnTo>
                  <a:lnTo>
                    <a:pt x="448" y="34"/>
                  </a:lnTo>
                  <a:lnTo>
                    <a:pt x="547" y="11"/>
                  </a:lnTo>
                  <a:lnTo>
                    <a:pt x="661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126"/>
            <p:cNvSpPr>
              <a:spLocks/>
            </p:cNvSpPr>
            <p:nvPr/>
          </p:nvSpPr>
          <p:spPr bwMode="auto">
            <a:xfrm>
              <a:off x="2264" y="750"/>
              <a:ext cx="452" cy="477"/>
            </a:xfrm>
            <a:custGeom>
              <a:avLst/>
              <a:gdLst>
                <a:gd name="T0" fmla="*/ 0 w 452"/>
                <a:gd name="T1" fmla="*/ 5 h 477"/>
                <a:gd name="T2" fmla="*/ 4 w 452"/>
                <a:gd name="T3" fmla="*/ 6 h 477"/>
                <a:gd name="T4" fmla="*/ 17 w 452"/>
                <a:gd name="T5" fmla="*/ 10 h 477"/>
                <a:gd name="T6" fmla="*/ 36 w 452"/>
                <a:gd name="T7" fmla="*/ 17 h 477"/>
                <a:gd name="T8" fmla="*/ 61 w 452"/>
                <a:gd name="T9" fmla="*/ 26 h 477"/>
                <a:gd name="T10" fmla="*/ 91 w 452"/>
                <a:gd name="T11" fmla="*/ 39 h 477"/>
                <a:gd name="T12" fmla="*/ 125 w 452"/>
                <a:gd name="T13" fmla="*/ 56 h 477"/>
                <a:gd name="T14" fmla="*/ 161 w 452"/>
                <a:gd name="T15" fmla="*/ 77 h 477"/>
                <a:gd name="T16" fmla="*/ 199 w 452"/>
                <a:gd name="T17" fmla="*/ 101 h 477"/>
                <a:gd name="T18" fmla="*/ 239 w 452"/>
                <a:gd name="T19" fmla="*/ 131 h 477"/>
                <a:gd name="T20" fmla="*/ 278 w 452"/>
                <a:gd name="T21" fmla="*/ 164 h 477"/>
                <a:gd name="T22" fmla="*/ 316 w 452"/>
                <a:gd name="T23" fmla="*/ 203 h 477"/>
                <a:gd name="T24" fmla="*/ 352 w 452"/>
                <a:gd name="T25" fmla="*/ 246 h 477"/>
                <a:gd name="T26" fmla="*/ 385 w 452"/>
                <a:gd name="T27" fmla="*/ 295 h 477"/>
                <a:gd name="T28" fmla="*/ 412 w 452"/>
                <a:gd name="T29" fmla="*/ 350 h 477"/>
                <a:gd name="T30" fmla="*/ 436 w 452"/>
                <a:gd name="T31" fmla="*/ 410 h 477"/>
                <a:gd name="T32" fmla="*/ 452 w 452"/>
                <a:gd name="T33" fmla="*/ 477 h 477"/>
                <a:gd name="T34" fmla="*/ 452 w 452"/>
                <a:gd name="T35" fmla="*/ 465 h 477"/>
                <a:gd name="T36" fmla="*/ 450 w 452"/>
                <a:gd name="T37" fmla="*/ 431 h 477"/>
                <a:gd name="T38" fmla="*/ 443 w 452"/>
                <a:gd name="T39" fmla="*/ 380 h 477"/>
                <a:gd name="T40" fmla="*/ 429 w 452"/>
                <a:gd name="T41" fmla="*/ 319 h 477"/>
                <a:gd name="T42" fmla="*/ 408 w 452"/>
                <a:gd name="T43" fmla="*/ 249 h 477"/>
                <a:gd name="T44" fmla="*/ 375 w 452"/>
                <a:gd name="T45" fmla="*/ 177 h 477"/>
                <a:gd name="T46" fmla="*/ 330 w 452"/>
                <a:gd name="T47" fmla="*/ 109 h 477"/>
                <a:gd name="T48" fmla="*/ 270 w 452"/>
                <a:gd name="T49" fmla="*/ 47 h 477"/>
                <a:gd name="T50" fmla="*/ 268 w 452"/>
                <a:gd name="T51" fmla="*/ 46 h 477"/>
                <a:gd name="T52" fmla="*/ 263 w 452"/>
                <a:gd name="T53" fmla="*/ 44 h 477"/>
                <a:gd name="T54" fmla="*/ 253 w 452"/>
                <a:gd name="T55" fmla="*/ 40 h 477"/>
                <a:gd name="T56" fmla="*/ 242 w 452"/>
                <a:gd name="T57" fmla="*/ 36 h 477"/>
                <a:gd name="T58" fmla="*/ 228 w 452"/>
                <a:gd name="T59" fmla="*/ 33 h 477"/>
                <a:gd name="T60" fmla="*/ 212 w 452"/>
                <a:gd name="T61" fmla="*/ 27 h 477"/>
                <a:gd name="T62" fmla="*/ 194 w 452"/>
                <a:gd name="T63" fmla="*/ 22 h 477"/>
                <a:gd name="T64" fmla="*/ 175 w 452"/>
                <a:gd name="T65" fmla="*/ 17 h 477"/>
                <a:gd name="T66" fmla="*/ 153 w 452"/>
                <a:gd name="T67" fmla="*/ 12 h 477"/>
                <a:gd name="T68" fmla="*/ 131 w 452"/>
                <a:gd name="T69" fmla="*/ 8 h 477"/>
                <a:gd name="T70" fmla="*/ 109 w 452"/>
                <a:gd name="T71" fmla="*/ 4 h 477"/>
                <a:gd name="T72" fmla="*/ 87 w 452"/>
                <a:gd name="T73" fmla="*/ 1 h 477"/>
                <a:gd name="T74" fmla="*/ 63 w 452"/>
                <a:gd name="T75" fmla="*/ 0 h 477"/>
                <a:gd name="T76" fmla="*/ 41 w 452"/>
                <a:gd name="T77" fmla="*/ 0 h 477"/>
                <a:gd name="T78" fmla="*/ 21 w 452"/>
                <a:gd name="T79" fmla="*/ 1 h 477"/>
                <a:gd name="T80" fmla="*/ 0 w 452"/>
                <a:gd name="T81" fmla="*/ 5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2" h="477">
                  <a:moveTo>
                    <a:pt x="0" y="5"/>
                  </a:moveTo>
                  <a:lnTo>
                    <a:pt x="4" y="6"/>
                  </a:lnTo>
                  <a:lnTo>
                    <a:pt x="17" y="10"/>
                  </a:lnTo>
                  <a:lnTo>
                    <a:pt x="36" y="17"/>
                  </a:lnTo>
                  <a:lnTo>
                    <a:pt x="61" y="26"/>
                  </a:lnTo>
                  <a:lnTo>
                    <a:pt x="91" y="39"/>
                  </a:lnTo>
                  <a:lnTo>
                    <a:pt x="125" y="56"/>
                  </a:lnTo>
                  <a:lnTo>
                    <a:pt x="161" y="77"/>
                  </a:lnTo>
                  <a:lnTo>
                    <a:pt x="199" y="101"/>
                  </a:lnTo>
                  <a:lnTo>
                    <a:pt x="239" y="131"/>
                  </a:lnTo>
                  <a:lnTo>
                    <a:pt x="278" y="164"/>
                  </a:lnTo>
                  <a:lnTo>
                    <a:pt x="316" y="203"/>
                  </a:lnTo>
                  <a:lnTo>
                    <a:pt x="352" y="246"/>
                  </a:lnTo>
                  <a:lnTo>
                    <a:pt x="385" y="295"/>
                  </a:lnTo>
                  <a:lnTo>
                    <a:pt x="412" y="350"/>
                  </a:lnTo>
                  <a:lnTo>
                    <a:pt x="436" y="410"/>
                  </a:lnTo>
                  <a:lnTo>
                    <a:pt x="452" y="477"/>
                  </a:lnTo>
                  <a:lnTo>
                    <a:pt x="452" y="465"/>
                  </a:lnTo>
                  <a:lnTo>
                    <a:pt x="450" y="431"/>
                  </a:lnTo>
                  <a:lnTo>
                    <a:pt x="443" y="380"/>
                  </a:lnTo>
                  <a:lnTo>
                    <a:pt x="429" y="319"/>
                  </a:lnTo>
                  <a:lnTo>
                    <a:pt x="408" y="249"/>
                  </a:lnTo>
                  <a:lnTo>
                    <a:pt x="375" y="177"/>
                  </a:lnTo>
                  <a:lnTo>
                    <a:pt x="330" y="109"/>
                  </a:lnTo>
                  <a:lnTo>
                    <a:pt x="270" y="47"/>
                  </a:lnTo>
                  <a:lnTo>
                    <a:pt x="268" y="46"/>
                  </a:lnTo>
                  <a:lnTo>
                    <a:pt x="263" y="44"/>
                  </a:lnTo>
                  <a:lnTo>
                    <a:pt x="253" y="40"/>
                  </a:lnTo>
                  <a:lnTo>
                    <a:pt x="242" y="36"/>
                  </a:lnTo>
                  <a:lnTo>
                    <a:pt x="228" y="33"/>
                  </a:lnTo>
                  <a:lnTo>
                    <a:pt x="212" y="27"/>
                  </a:lnTo>
                  <a:lnTo>
                    <a:pt x="194" y="22"/>
                  </a:lnTo>
                  <a:lnTo>
                    <a:pt x="175" y="17"/>
                  </a:lnTo>
                  <a:lnTo>
                    <a:pt x="153" y="12"/>
                  </a:lnTo>
                  <a:lnTo>
                    <a:pt x="131" y="8"/>
                  </a:lnTo>
                  <a:lnTo>
                    <a:pt x="109" y="4"/>
                  </a:lnTo>
                  <a:lnTo>
                    <a:pt x="87" y="1"/>
                  </a:lnTo>
                  <a:lnTo>
                    <a:pt x="63" y="0"/>
                  </a:lnTo>
                  <a:lnTo>
                    <a:pt x="41" y="0"/>
                  </a:lnTo>
                  <a:lnTo>
                    <a:pt x="21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127"/>
            <p:cNvSpPr>
              <a:spLocks/>
            </p:cNvSpPr>
            <p:nvPr/>
          </p:nvSpPr>
          <p:spPr bwMode="auto">
            <a:xfrm>
              <a:off x="982" y="811"/>
              <a:ext cx="1042" cy="208"/>
            </a:xfrm>
            <a:custGeom>
              <a:avLst/>
              <a:gdLst>
                <a:gd name="T0" fmla="*/ 271 w 1042"/>
                <a:gd name="T1" fmla="*/ 2 h 208"/>
                <a:gd name="T2" fmla="*/ 290 w 1042"/>
                <a:gd name="T3" fmla="*/ 21 h 208"/>
                <a:gd name="T4" fmla="*/ 320 w 1042"/>
                <a:gd name="T5" fmla="*/ 41 h 208"/>
                <a:gd name="T6" fmla="*/ 326 w 1042"/>
                <a:gd name="T7" fmla="*/ 41 h 208"/>
                <a:gd name="T8" fmla="*/ 302 w 1042"/>
                <a:gd name="T9" fmla="*/ 37 h 208"/>
                <a:gd name="T10" fmla="*/ 256 w 1042"/>
                <a:gd name="T11" fmla="*/ 40 h 208"/>
                <a:gd name="T12" fmla="*/ 184 w 1042"/>
                <a:gd name="T13" fmla="*/ 58 h 208"/>
                <a:gd name="T14" fmla="*/ 84 w 1042"/>
                <a:gd name="T15" fmla="*/ 103 h 208"/>
                <a:gd name="T16" fmla="*/ 3 w 1042"/>
                <a:gd name="T17" fmla="*/ 149 h 208"/>
                <a:gd name="T18" fmla="*/ 41 w 1042"/>
                <a:gd name="T19" fmla="*/ 132 h 208"/>
                <a:gd name="T20" fmla="*/ 117 w 1042"/>
                <a:gd name="T21" fmla="*/ 104 h 208"/>
                <a:gd name="T22" fmla="*/ 217 w 1042"/>
                <a:gd name="T23" fmla="*/ 79 h 208"/>
                <a:gd name="T24" fmla="*/ 333 w 1042"/>
                <a:gd name="T25" fmla="*/ 67 h 208"/>
                <a:gd name="T26" fmla="*/ 451 w 1042"/>
                <a:gd name="T27" fmla="*/ 83 h 208"/>
                <a:gd name="T28" fmla="*/ 408 w 1042"/>
                <a:gd name="T29" fmla="*/ 105 h 208"/>
                <a:gd name="T30" fmla="*/ 327 w 1042"/>
                <a:gd name="T31" fmla="*/ 160 h 208"/>
                <a:gd name="T32" fmla="*/ 287 w 1042"/>
                <a:gd name="T33" fmla="*/ 206 h 208"/>
                <a:gd name="T34" fmla="*/ 311 w 1042"/>
                <a:gd name="T35" fmla="*/ 191 h 208"/>
                <a:gd name="T36" fmla="*/ 355 w 1042"/>
                <a:gd name="T37" fmla="*/ 164 h 208"/>
                <a:gd name="T38" fmla="*/ 411 w 1042"/>
                <a:gd name="T39" fmla="*/ 134 h 208"/>
                <a:gd name="T40" fmla="*/ 471 w 1042"/>
                <a:gd name="T41" fmla="*/ 111 h 208"/>
                <a:gd name="T42" fmla="*/ 529 w 1042"/>
                <a:gd name="T43" fmla="*/ 100 h 208"/>
                <a:gd name="T44" fmla="*/ 594 w 1042"/>
                <a:gd name="T45" fmla="*/ 105 h 208"/>
                <a:gd name="T46" fmla="*/ 602 w 1042"/>
                <a:gd name="T47" fmla="*/ 113 h 208"/>
                <a:gd name="T48" fmla="*/ 573 w 1042"/>
                <a:gd name="T49" fmla="*/ 191 h 208"/>
                <a:gd name="T50" fmla="*/ 588 w 1042"/>
                <a:gd name="T51" fmla="*/ 167 h 208"/>
                <a:gd name="T52" fmla="*/ 625 w 1042"/>
                <a:gd name="T53" fmla="*/ 128 h 208"/>
                <a:gd name="T54" fmla="*/ 664 w 1042"/>
                <a:gd name="T55" fmla="*/ 116 h 208"/>
                <a:gd name="T56" fmla="*/ 700 w 1042"/>
                <a:gd name="T57" fmla="*/ 112 h 208"/>
                <a:gd name="T58" fmla="*/ 720 w 1042"/>
                <a:gd name="T59" fmla="*/ 108 h 208"/>
                <a:gd name="T60" fmla="*/ 797 w 1042"/>
                <a:gd name="T61" fmla="*/ 133 h 208"/>
                <a:gd name="T62" fmla="*/ 798 w 1042"/>
                <a:gd name="T63" fmla="*/ 91 h 208"/>
                <a:gd name="T64" fmla="*/ 838 w 1042"/>
                <a:gd name="T65" fmla="*/ 92 h 208"/>
                <a:gd name="T66" fmla="*/ 899 w 1042"/>
                <a:gd name="T67" fmla="*/ 99 h 208"/>
                <a:gd name="T68" fmla="*/ 963 w 1042"/>
                <a:gd name="T69" fmla="*/ 111 h 208"/>
                <a:gd name="T70" fmla="*/ 1018 w 1042"/>
                <a:gd name="T71" fmla="*/ 130 h 208"/>
                <a:gd name="T72" fmla="*/ 1040 w 1042"/>
                <a:gd name="T73" fmla="*/ 147 h 208"/>
                <a:gd name="T74" fmla="*/ 1020 w 1042"/>
                <a:gd name="T75" fmla="*/ 111 h 208"/>
                <a:gd name="T76" fmla="*/ 984 w 1042"/>
                <a:gd name="T77" fmla="*/ 67 h 208"/>
                <a:gd name="T78" fmla="*/ 959 w 1042"/>
                <a:gd name="T79" fmla="*/ 46 h 208"/>
                <a:gd name="T80" fmla="*/ 974 w 1042"/>
                <a:gd name="T81" fmla="*/ 32 h 208"/>
                <a:gd name="T82" fmla="*/ 989 w 1042"/>
                <a:gd name="T83" fmla="*/ 25 h 208"/>
                <a:gd name="T84" fmla="*/ 977 w 1042"/>
                <a:gd name="T85" fmla="*/ 28 h 208"/>
                <a:gd name="T86" fmla="*/ 943 w 1042"/>
                <a:gd name="T87" fmla="*/ 33 h 208"/>
                <a:gd name="T88" fmla="*/ 886 w 1042"/>
                <a:gd name="T89" fmla="*/ 40 h 208"/>
                <a:gd name="T90" fmla="*/ 809 w 1042"/>
                <a:gd name="T91" fmla="*/ 46 h 208"/>
                <a:gd name="T92" fmla="*/ 713 w 1042"/>
                <a:gd name="T93" fmla="*/ 50 h 208"/>
                <a:gd name="T94" fmla="*/ 662 w 1042"/>
                <a:gd name="T95" fmla="*/ 52 h 208"/>
                <a:gd name="T96" fmla="*/ 591 w 1042"/>
                <a:gd name="T97" fmla="*/ 52 h 208"/>
                <a:gd name="T98" fmla="*/ 477 w 1042"/>
                <a:gd name="T99" fmla="*/ 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2" h="208">
                  <a:moveTo>
                    <a:pt x="477" y="42"/>
                  </a:moveTo>
                  <a:lnTo>
                    <a:pt x="269" y="0"/>
                  </a:lnTo>
                  <a:lnTo>
                    <a:pt x="271" y="2"/>
                  </a:lnTo>
                  <a:lnTo>
                    <a:pt x="275" y="7"/>
                  </a:lnTo>
                  <a:lnTo>
                    <a:pt x="282" y="13"/>
                  </a:lnTo>
                  <a:lnTo>
                    <a:pt x="290" y="21"/>
                  </a:lnTo>
                  <a:lnTo>
                    <a:pt x="300" y="29"/>
                  </a:lnTo>
                  <a:lnTo>
                    <a:pt x="309" y="36"/>
                  </a:lnTo>
                  <a:lnTo>
                    <a:pt x="320" y="41"/>
                  </a:lnTo>
                  <a:lnTo>
                    <a:pt x="330" y="42"/>
                  </a:lnTo>
                  <a:lnTo>
                    <a:pt x="328" y="42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2" y="38"/>
                  </a:lnTo>
                  <a:lnTo>
                    <a:pt x="302" y="37"/>
                  </a:lnTo>
                  <a:lnTo>
                    <a:pt x="290" y="37"/>
                  </a:lnTo>
                  <a:lnTo>
                    <a:pt x="275" y="38"/>
                  </a:lnTo>
                  <a:lnTo>
                    <a:pt x="256" y="40"/>
                  </a:lnTo>
                  <a:lnTo>
                    <a:pt x="235" y="44"/>
                  </a:lnTo>
                  <a:lnTo>
                    <a:pt x="212" y="50"/>
                  </a:lnTo>
                  <a:lnTo>
                    <a:pt x="184" y="58"/>
                  </a:lnTo>
                  <a:lnTo>
                    <a:pt x="154" y="70"/>
                  </a:lnTo>
                  <a:lnTo>
                    <a:pt x="121" y="84"/>
                  </a:lnTo>
                  <a:lnTo>
                    <a:pt x="84" y="103"/>
                  </a:lnTo>
                  <a:lnTo>
                    <a:pt x="44" y="124"/>
                  </a:lnTo>
                  <a:lnTo>
                    <a:pt x="0" y="150"/>
                  </a:lnTo>
                  <a:lnTo>
                    <a:pt x="3" y="149"/>
                  </a:lnTo>
                  <a:lnTo>
                    <a:pt x="11" y="145"/>
                  </a:lnTo>
                  <a:lnTo>
                    <a:pt x="23" y="139"/>
                  </a:lnTo>
                  <a:lnTo>
                    <a:pt x="41" y="132"/>
                  </a:lnTo>
                  <a:lnTo>
                    <a:pt x="63" y="122"/>
                  </a:lnTo>
                  <a:lnTo>
                    <a:pt x="88" y="113"/>
                  </a:lnTo>
                  <a:lnTo>
                    <a:pt x="117" y="104"/>
                  </a:lnTo>
                  <a:lnTo>
                    <a:pt x="147" y="95"/>
                  </a:lnTo>
                  <a:lnTo>
                    <a:pt x="181" y="86"/>
                  </a:lnTo>
                  <a:lnTo>
                    <a:pt x="217" y="79"/>
                  </a:lnTo>
                  <a:lnTo>
                    <a:pt x="254" y="73"/>
                  </a:lnTo>
                  <a:lnTo>
                    <a:pt x="293" y="69"/>
                  </a:lnTo>
                  <a:lnTo>
                    <a:pt x="333" y="67"/>
                  </a:lnTo>
                  <a:lnTo>
                    <a:pt x="372" y="70"/>
                  </a:lnTo>
                  <a:lnTo>
                    <a:pt x="411" y="74"/>
                  </a:lnTo>
                  <a:lnTo>
                    <a:pt x="451" y="83"/>
                  </a:lnTo>
                  <a:lnTo>
                    <a:pt x="445" y="86"/>
                  </a:lnTo>
                  <a:lnTo>
                    <a:pt x="430" y="94"/>
                  </a:lnTo>
                  <a:lnTo>
                    <a:pt x="408" y="105"/>
                  </a:lnTo>
                  <a:lnTo>
                    <a:pt x="382" y="120"/>
                  </a:lnTo>
                  <a:lnTo>
                    <a:pt x="353" y="139"/>
                  </a:lnTo>
                  <a:lnTo>
                    <a:pt x="327" y="160"/>
                  </a:lnTo>
                  <a:lnTo>
                    <a:pt x="304" y="183"/>
                  </a:lnTo>
                  <a:lnTo>
                    <a:pt x="286" y="208"/>
                  </a:lnTo>
                  <a:lnTo>
                    <a:pt x="287" y="206"/>
                  </a:lnTo>
                  <a:lnTo>
                    <a:pt x="293" y="202"/>
                  </a:lnTo>
                  <a:lnTo>
                    <a:pt x="300" y="197"/>
                  </a:lnTo>
                  <a:lnTo>
                    <a:pt x="311" y="191"/>
                  </a:lnTo>
                  <a:lnTo>
                    <a:pt x="323" y="183"/>
                  </a:lnTo>
                  <a:lnTo>
                    <a:pt x="338" y="174"/>
                  </a:lnTo>
                  <a:lnTo>
                    <a:pt x="355" y="164"/>
                  </a:lnTo>
                  <a:lnTo>
                    <a:pt x="372" y="154"/>
                  </a:lnTo>
                  <a:lnTo>
                    <a:pt x="390" y="143"/>
                  </a:lnTo>
                  <a:lnTo>
                    <a:pt x="411" y="134"/>
                  </a:lnTo>
                  <a:lnTo>
                    <a:pt x="430" y="125"/>
                  </a:lnTo>
                  <a:lnTo>
                    <a:pt x="451" y="117"/>
                  </a:lnTo>
                  <a:lnTo>
                    <a:pt x="471" y="111"/>
                  </a:lnTo>
                  <a:lnTo>
                    <a:pt x="492" y="105"/>
                  </a:lnTo>
                  <a:lnTo>
                    <a:pt x="511" y="101"/>
                  </a:lnTo>
                  <a:lnTo>
                    <a:pt x="529" y="100"/>
                  </a:lnTo>
                  <a:lnTo>
                    <a:pt x="559" y="101"/>
                  </a:lnTo>
                  <a:lnTo>
                    <a:pt x="581" y="103"/>
                  </a:lnTo>
                  <a:lnTo>
                    <a:pt x="594" y="105"/>
                  </a:lnTo>
                  <a:lnTo>
                    <a:pt x="601" y="108"/>
                  </a:lnTo>
                  <a:lnTo>
                    <a:pt x="602" y="111"/>
                  </a:lnTo>
                  <a:lnTo>
                    <a:pt x="602" y="113"/>
                  </a:lnTo>
                  <a:lnTo>
                    <a:pt x="601" y="115"/>
                  </a:lnTo>
                  <a:lnTo>
                    <a:pt x="599" y="116"/>
                  </a:lnTo>
                  <a:lnTo>
                    <a:pt x="573" y="191"/>
                  </a:lnTo>
                  <a:lnTo>
                    <a:pt x="574" y="188"/>
                  </a:lnTo>
                  <a:lnTo>
                    <a:pt x="580" y="179"/>
                  </a:lnTo>
                  <a:lnTo>
                    <a:pt x="588" y="167"/>
                  </a:lnTo>
                  <a:lnTo>
                    <a:pt x="599" y="153"/>
                  </a:lnTo>
                  <a:lnTo>
                    <a:pt x="612" y="139"/>
                  </a:lnTo>
                  <a:lnTo>
                    <a:pt x="625" y="128"/>
                  </a:lnTo>
                  <a:lnTo>
                    <a:pt x="638" y="118"/>
                  </a:lnTo>
                  <a:lnTo>
                    <a:pt x="651" y="116"/>
                  </a:lnTo>
                  <a:lnTo>
                    <a:pt x="664" y="116"/>
                  </a:lnTo>
                  <a:lnTo>
                    <a:pt x="678" y="115"/>
                  </a:lnTo>
                  <a:lnTo>
                    <a:pt x="689" y="113"/>
                  </a:lnTo>
                  <a:lnTo>
                    <a:pt x="700" y="112"/>
                  </a:lnTo>
                  <a:lnTo>
                    <a:pt x="708" y="111"/>
                  </a:lnTo>
                  <a:lnTo>
                    <a:pt x="716" y="109"/>
                  </a:lnTo>
                  <a:lnTo>
                    <a:pt x="720" y="108"/>
                  </a:lnTo>
                  <a:lnTo>
                    <a:pt x="722" y="108"/>
                  </a:lnTo>
                  <a:lnTo>
                    <a:pt x="781" y="158"/>
                  </a:lnTo>
                  <a:lnTo>
                    <a:pt x="797" y="133"/>
                  </a:lnTo>
                  <a:lnTo>
                    <a:pt x="789" y="91"/>
                  </a:lnTo>
                  <a:lnTo>
                    <a:pt x="792" y="91"/>
                  </a:lnTo>
                  <a:lnTo>
                    <a:pt x="798" y="91"/>
                  </a:lnTo>
                  <a:lnTo>
                    <a:pt x="808" y="91"/>
                  </a:lnTo>
                  <a:lnTo>
                    <a:pt x="822" y="92"/>
                  </a:lnTo>
                  <a:lnTo>
                    <a:pt x="838" y="92"/>
                  </a:lnTo>
                  <a:lnTo>
                    <a:pt x="858" y="94"/>
                  </a:lnTo>
                  <a:lnTo>
                    <a:pt x="878" y="96"/>
                  </a:lnTo>
                  <a:lnTo>
                    <a:pt x="899" y="99"/>
                  </a:lnTo>
                  <a:lnTo>
                    <a:pt x="921" y="101"/>
                  </a:lnTo>
                  <a:lnTo>
                    <a:pt x="943" y="105"/>
                  </a:lnTo>
                  <a:lnTo>
                    <a:pt x="963" y="111"/>
                  </a:lnTo>
                  <a:lnTo>
                    <a:pt x="984" y="116"/>
                  </a:lnTo>
                  <a:lnTo>
                    <a:pt x="1002" y="122"/>
                  </a:lnTo>
                  <a:lnTo>
                    <a:pt x="1018" y="130"/>
                  </a:lnTo>
                  <a:lnTo>
                    <a:pt x="1032" y="139"/>
                  </a:lnTo>
                  <a:lnTo>
                    <a:pt x="1042" y="150"/>
                  </a:lnTo>
                  <a:lnTo>
                    <a:pt x="1040" y="147"/>
                  </a:lnTo>
                  <a:lnTo>
                    <a:pt x="1036" y="138"/>
                  </a:lnTo>
                  <a:lnTo>
                    <a:pt x="1028" y="125"/>
                  </a:lnTo>
                  <a:lnTo>
                    <a:pt x="1020" y="111"/>
                  </a:lnTo>
                  <a:lnTo>
                    <a:pt x="1009" y="95"/>
                  </a:lnTo>
                  <a:lnTo>
                    <a:pt x="998" y="79"/>
                  </a:lnTo>
                  <a:lnTo>
                    <a:pt x="984" y="67"/>
                  </a:lnTo>
                  <a:lnTo>
                    <a:pt x="972" y="58"/>
                  </a:lnTo>
                  <a:lnTo>
                    <a:pt x="962" y="52"/>
                  </a:lnTo>
                  <a:lnTo>
                    <a:pt x="959" y="46"/>
                  </a:lnTo>
                  <a:lnTo>
                    <a:pt x="962" y="41"/>
                  </a:lnTo>
                  <a:lnTo>
                    <a:pt x="967" y="36"/>
                  </a:lnTo>
                  <a:lnTo>
                    <a:pt x="974" y="32"/>
                  </a:lnTo>
                  <a:lnTo>
                    <a:pt x="981" y="28"/>
                  </a:lnTo>
                  <a:lnTo>
                    <a:pt x="987" y="27"/>
                  </a:lnTo>
                  <a:lnTo>
                    <a:pt x="989" y="25"/>
                  </a:lnTo>
                  <a:lnTo>
                    <a:pt x="988" y="25"/>
                  </a:lnTo>
                  <a:lnTo>
                    <a:pt x="984" y="27"/>
                  </a:lnTo>
                  <a:lnTo>
                    <a:pt x="977" y="28"/>
                  </a:lnTo>
                  <a:lnTo>
                    <a:pt x="969" y="29"/>
                  </a:lnTo>
                  <a:lnTo>
                    <a:pt x="956" y="31"/>
                  </a:lnTo>
                  <a:lnTo>
                    <a:pt x="943" y="33"/>
                  </a:lnTo>
                  <a:lnTo>
                    <a:pt x="926" y="36"/>
                  </a:lnTo>
                  <a:lnTo>
                    <a:pt x="908" y="37"/>
                  </a:lnTo>
                  <a:lnTo>
                    <a:pt x="886" y="40"/>
                  </a:lnTo>
                  <a:lnTo>
                    <a:pt x="863" y="42"/>
                  </a:lnTo>
                  <a:lnTo>
                    <a:pt x="837" y="45"/>
                  </a:lnTo>
                  <a:lnTo>
                    <a:pt x="809" y="46"/>
                  </a:lnTo>
                  <a:lnTo>
                    <a:pt x="779" y="48"/>
                  </a:lnTo>
                  <a:lnTo>
                    <a:pt x="748" y="49"/>
                  </a:lnTo>
                  <a:lnTo>
                    <a:pt x="713" y="50"/>
                  </a:lnTo>
                  <a:lnTo>
                    <a:pt x="678" y="50"/>
                  </a:lnTo>
                  <a:lnTo>
                    <a:pt x="673" y="50"/>
                  </a:lnTo>
                  <a:lnTo>
                    <a:pt x="662" y="52"/>
                  </a:lnTo>
                  <a:lnTo>
                    <a:pt x="645" y="52"/>
                  </a:lnTo>
                  <a:lnTo>
                    <a:pt x="620" y="52"/>
                  </a:lnTo>
                  <a:lnTo>
                    <a:pt x="591" y="52"/>
                  </a:lnTo>
                  <a:lnTo>
                    <a:pt x="557" y="50"/>
                  </a:lnTo>
                  <a:lnTo>
                    <a:pt x="518" y="48"/>
                  </a:lnTo>
                  <a:lnTo>
                    <a:pt x="477" y="42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128"/>
            <p:cNvSpPr>
              <a:spLocks/>
            </p:cNvSpPr>
            <p:nvPr/>
          </p:nvSpPr>
          <p:spPr bwMode="auto">
            <a:xfrm>
              <a:off x="713" y="1002"/>
              <a:ext cx="555" cy="1285"/>
            </a:xfrm>
            <a:custGeom>
              <a:avLst/>
              <a:gdLst>
                <a:gd name="T0" fmla="*/ 233 w 555"/>
                <a:gd name="T1" fmla="*/ 0 h 1285"/>
                <a:gd name="T2" fmla="*/ 228 w 555"/>
                <a:gd name="T3" fmla="*/ 6 h 1285"/>
                <a:gd name="T4" fmla="*/ 215 w 555"/>
                <a:gd name="T5" fmla="*/ 27 h 1285"/>
                <a:gd name="T6" fmla="*/ 195 w 555"/>
                <a:gd name="T7" fmla="*/ 61 h 1285"/>
                <a:gd name="T8" fmla="*/ 173 w 555"/>
                <a:gd name="T9" fmla="*/ 106 h 1285"/>
                <a:gd name="T10" fmla="*/ 148 w 555"/>
                <a:gd name="T11" fmla="*/ 162 h 1285"/>
                <a:gd name="T12" fmla="*/ 125 w 555"/>
                <a:gd name="T13" fmla="*/ 228 h 1285"/>
                <a:gd name="T14" fmla="*/ 105 w 555"/>
                <a:gd name="T15" fmla="*/ 301 h 1285"/>
                <a:gd name="T16" fmla="*/ 92 w 555"/>
                <a:gd name="T17" fmla="*/ 384 h 1285"/>
                <a:gd name="T18" fmla="*/ 85 w 555"/>
                <a:gd name="T19" fmla="*/ 473 h 1285"/>
                <a:gd name="T20" fmla="*/ 90 w 555"/>
                <a:gd name="T21" fmla="*/ 569 h 1285"/>
                <a:gd name="T22" fmla="*/ 108 w 555"/>
                <a:gd name="T23" fmla="*/ 669 h 1285"/>
                <a:gd name="T24" fmla="*/ 141 w 555"/>
                <a:gd name="T25" fmla="*/ 772 h 1285"/>
                <a:gd name="T26" fmla="*/ 193 w 555"/>
                <a:gd name="T27" fmla="*/ 880 h 1285"/>
                <a:gd name="T28" fmla="*/ 264 w 555"/>
                <a:gd name="T29" fmla="*/ 989 h 1285"/>
                <a:gd name="T30" fmla="*/ 358 w 555"/>
                <a:gd name="T31" fmla="*/ 1100 h 1285"/>
                <a:gd name="T32" fmla="*/ 477 w 555"/>
                <a:gd name="T33" fmla="*/ 1211 h 1285"/>
                <a:gd name="T34" fmla="*/ 555 w 555"/>
                <a:gd name="T35" fmla="*/ 1285 h 1285"/>
                <a:gd name="T36" fmla="*/ 551 w 555"/>
                <a:gd name="T37" fmla="*/ 1284 h 1285"/>
                <a:gd name="T38" fmla="*/ 537 w 555"/>
                <a:gd name="T39" fmla="*/ 1277 h 1285"/>
                <a:gd name="T40" fmla="*/ 516 w 555"/>
                <a:gd name="T41" fmla="*/ 1268 h 1285"/>
                <a:gd name="T42" fmla="*/ 489 w 555"/>
                <a:gd name="T43" fmla="*/ 1255 h 1285"/>
                <a:gd name="T44" fmla="*/ 456 w 555"/>
                <a:gd name="T45" fmla="*/ 1239 h 1285"/>
                <a:gd name="T46" fmla="*/ 419 w 555"/>
                <a:gd name="T47" fmla="*/ 1221 h 1285"/>
                <a:gd name="T48" fmla="*/ 379 w 555"/>
                <a:gd name="T49" fmla="*/ 1199 h 1285"/>
                <a:gd name="T50" fmla="*/ 335 w 555"/>
                <a:gd name="T51" fmla="*/ 1174 h 1285"/>
                <a:gd name="T52" fmla="*/ 291 w 555"/>
                <a:gd name="T53" fmla="*/ 1146 h 1285"/>
                <a:gd name="T54" fmla="*/ 246 w 555"/>
                <a:gd name="T55" fmla="*/ 1116 h 1285"/>
                <a:gd name="T56" fmla="*/ 202 w 555"/>
                <a:gd name="T57" fmla="*/ 1085 h 1285"/>
                <a:gd name="T58" fmla="*/ 159 w 555"/>
                <a:gd name="T59" fmla="*/ 1051 h 1285"/>
                <a:gd name="T60" fmla="*/ 119 w 555"/>
                <a:gd name="T61" fmla="*/ 1014 h 1285"/>
                <a:gd name="T62" fmla="*/ 82 w 555"/>
                <a:gd name="T63" fmla="*/ 976 h 1285"/>
                <a:gd name="T64" fmla="*/ 51 w 555"/>
                <a:gd name="T65" fmla="*/ 936 h 1285"/>
                <a:gd name="T66" fmla="*/ 24 w 555"/>
                <a:gd name="T67" fmla="*/ 894 h 1285"/>
                <a:gd name="T68" fmla="*/ 27 w 555"/>
                <a:gd name="T69" fmla="*/ 896 h 1285"/>
                <a:gd name="T70" fmla="*/ 34 w 555"/>
                <a:gd name="T71" fmla="*/ 897 h 1285"/>
                <a:gd name="T72" fmla="*/ 45 w 555"/>
                <a:gd name="T73" fmla="*/ 900 h 1285"/>
                <a:gd name="T74" fmla="*/ 56 w 555"/>
                <a:gd name="T75" fmla="*/ 902 h 1285"/>
                <a:gd name="T76" fmla="*/ 68 w 555"/>
                <a:gd name="T77" fmla="*/ 901 h 1285"/>
                <a:gd name="T78" fmla="*/ 81 w 555"/>
                <a:gd name="T79" fmla="*/ 898 h 1285"/>
                <a:gd name="T80" fmla="*/ 89 w 555"/>
                <a:gd name="T81" fmla="*/ 890 h 1285"/>
                <a:gd name="T82" fmla="*/ 94 w 555"/>
                <a:gd name="T83" fmla="*/ 879 h 1285"/>
                <a:gd name="T84" fmla="*/ 92 w 555"/>
                <a:gd name="T85" fmla="*/ 873 h 1285"/>
                <a:gd name="T86" fmla="*/ 84 w 555"/>
                <a:gd name="T87" fmla="*/ 856 h 1285"/>
                <a:gd name="T88" fmla="*/ 71 w 555"/>
                <a:gd name="T89" fmla="*/ 830 h 1285"/>
                <a:gd name="T90" fmla="*/ 56 w 555"/>
                <a:gd name="T91" fmla="*/ 795 h 1285"/>
                <a:gd name="T92" fmla="*/ 41 w 555"/>
                <a:gd name="T93" fmla="*/ 751 h 1285"/>
                <a:gd name="T94" fmla="*/ 26 w 555"/>
                <a:gd name="T95" fmla="*/ 700 h 1285"/>
                <a:gd name="T96" fmla="*/ 13 w 555"/>
                <a:gd name="T97" fmla="*/ 644 h 1285"/>
                <a:gd name="T98" fmla="*/ 4 w 555"/>
                <a:gd name="T99" fmla="*/ 582 h 1285"/>
                <a:gd name="T100" fmla="*/ 0 w 555"/>
                <a:gd name="T101" fmla="*/ 515 h 1285"/>
                <a:gd name="T102" fmla="*/ 2 w 555"/>
                <a:gd name="T103" fmla="*/ 444 h 1285"/>
                <a:gd name="T104" fmla="*/ 12 w 555"/>
                <a:gd name="T105" fmla="*/ 372 h 1285"/>
                <a:gd name="T106" fmla="*/ 31 w 555"/>
                <a:gd name="T107" fmla="*/ 297 h 1285"/>
                <a:gd name="T108" fmla="*/ 63 w 555"/>
                <a:gd name="T109" fmla="*/ 223 h 1285"/>
                <a:gd name="T110" fmla="*/ 105 w 555"/>
                <a:gd name="T111" fmla="*/ 147 h 1285"/>
                <a:gd name="T112" fmla="*/ 162 w 555"/>
                <a:gd name="T113" fmla="*/ 72 h 1285"/>
                <a:gd name="T114" fmla="*/ 233 w 555"/>
                <a:gd name="T115" fmla="*/ 0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285">
                  <a:moveTo>
                    <a:pt x="233" y="0"/>
                  </a:moveTo>
                  <a:lnTo>
                    <a:pt x="228" y="6"/>
                  </a:lnTo>
                  <a:lnTo>
                    <a:pt x="215" y="27"/>
                  </a:lnTo>
                  <a:lnTo>
                    <a:pt x="195" y="61"/>
                  </a:lnTo>
                  <a:lnTo>
                    <a:pt x="173" y="106"/>
                  </a:lnTo>
                  <a:lnTo>
                    <a:pt x="148" y="162"/>
                  </a:lnTo>
                  <a:lnTo>
                    <a:pt x="125" y="228"/>
                  </a:lnTo>
                  <a:lnTo>
                    <a:pt x="105" y="301"/>
                  </a:lnTo>
                  <a:lnTo>
                    <a:pt x="92" y="384"/>
                  </a:lnTo>
                  <a:lnTo>
                    <a:pt x="85" y="473"/>
                  </a:lnTo>
                  <a:lnTo>
                    <a:pt x="90" y="569"/>
                  </a:lnTo>
                  <a:lnTo>
                    <a:pt x="108" y="669"/>
                  </a:lnTo>
                  <a:lnTo>
                    <a:pt x="141" y="772"/>
                  </a:lnTo>
                  <a:lnTo>
                    <a:pt x="193" y="880"/>
                  </a:lnTo>
                  <a:lnTo>
                    <a:pt x="264" y="989"/>
                  </a:lnTo>
                  <a:lnTo>
                    <a:pt x="358" y="1100"/>
                  </a:lnTo>
                  <a:lnTo>
                    <a:pt x="477" y="1211"/>
                  </a:lnTo>
                  <a:lnTo>
                    <a:pt x="555" y="1285"/>
                  </a:lnTo>
                  <a:lnTo>
                    <a:pt x="551" y="1284"/>
                  </a:lnTo>
                  <a:lnTo>
                    <a:pt x="537" y="1277"/>
                  </a:lnTo>
                  <a:lnTo>
                    <a:pt x="516" y="1268"/>
                  </a:lnTo>
                  <a:lnTo>
                    <a:pt x="489" y="1255"/>
                  </a:lnTo>
                  <a:lnTo>
                    <a:pt x="456" y="1239"/>
                  </a:lnTo>
                  <a:lnTo>
                    <a:pt x="419" y="1221"/>
                  </a:lnTo>
                  <a:lnTo>
                    <a:pt x="379" y="1199"/>
                  </a:lnTo>
                  <a:lnTo>
                    <a:pt x="335" y="1174"/>
                  </a:lnTo>
                  <a:lnTo>
                    <a:pt x="291" y="1146"/>
                  </a:lnTo>
                  <a:lnTo>
                    <a:pt x="246" y="1116"/>
                  </a:lnTo>
                  <a:lnTo>
                    <a:pt x="202" y="1085"/>
                  </a:lnTo>
                  <a:lnTo>
                    <a:pt x="159" y="1051"/>
                  </a:lnTo>
                  <a:lnTo>
                    <a:pt x="119" y="1014"/>
                  </a:lnTo>
                  <a:lnTo>
                    <a:pt x="82" y="976"/>
                  </a:lnTo>
                  <a:lnTo>
                    <a:pt x="51" y="936"/>
                  </a:lnTo>
                  <a:lnTo>
                    <a:pt x="24" y="894"/>
                  </a:lnTo>
                  <a:lnTo>
                    <a:pt x="27" y="896"/>
                  </a:lnTo>
                  <a:lnTo>
                    <a:pt x="34" y="897"/>
                  </a:lnTo>
                  <a:lnTo>
                    <a:pt x="45" y="900"/>
                  </a:lnTo>
                  <a:lnTo>
                    <a:pt x="56" y="902"/>
                  </a:lnTo>
                  <a:lnTo>
                    <a:pt x="68" y="901"/>
                  </a:lnTo>
                  <a:lnTo>
                    <a:pt x="81" y="898"/>
                  </a:lnTo>
                  <a:lnTo>
                    <a:pt x="89" y="890"/>
                  </a:lnTo>
                  <a:lnTo>
                    <a:pt x="94" y="879"/>
                  </a:lnTo>
                  <a:lnTo>
                    <a:pt x="92" y="873"/>
                  </a:lnTo>
                  <a:lnTo>
                    <a:pt x="84" y="856"/>
                  </a:lnTo>
                  <a:lnTo>
                    <a:pt x="71" y="830"/>
                  </a:lnTo>
                  <a:lnTo>
                    <a:pt x="56" y="795"/>
                  </a:lnTo>
                  <a:lnTo>
                    <a:pt x="41" y="751"/>
                  </a:lnTo>
                  <a:lnTo>
                    <a:pt x="26" y="700"/>
                  </a:lnTo>
                  <a:lnTo>
                    <a:pt x="13" y="644"/>
                  </a:lnTo>
                  <a:lnTo>
                    <a:pt x="4" y="582"/>
                  </a:lnTo>
                  <a:lnTo>
                    <a:pt x="0" y="515"/>
                  </a:lnTo>
                  <a:lnTo>
                    <a:pt x="2" y="444"/>
                  </a:lnTo>
                  <a:lnTo>
                    <a:pt x="12" y="372"/>
                  </a:lnTo>
                  <a:lnTo>
                    <a:pt x="31" y="297"/>
                  </a:lnTo>
                  <a:lnTo>
                    <a:pt x="63" y="223"/>
                  </a:lnTo>
                  <a:lnTo>
                    <a:pt x="105" y="147"/>
                  </a:lnTo>
                  <a:lnTo>
                    <a:pt x="162" y="72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129"/>
            <p:cNvSpPr>
              <a:spLocks/>
            </p:cNvSpPr>
            <p:nvPr/>
          </p:nvSpPr>
          <p:spPr bwMode="auto">
            <a:xfrm>
              <a:off x="1034" y="1051"/>
              <a:ext cx="252" cy="1070"/>
            </a:xfrm>
            <a:custGeom>
              <a:avLst/>
              <a:gdLst>
                <a:gd name="T0" fmla="*/ 200 w 252"/>
                <a:gd name="T1" fmla="*/ 0 h 1070"/>
                <a:gd name="T2" fmla="*/ 197 w 252"/>
                <a:gd name="T3" fmla="*/ 7 h 1070"/>
                <a:gd name="T4" fmla="*/ 189 w 252"/>
                <a:gd name="T5" fmla="*/ 25 h 1070"/>
                <a:gd name="T6" fmla="*/ 178 w 252"/>
                <a:gd name="T7" fmla="*/ 57 h 1070"/>
                <a:gd name="T8" fmla="*/ 164 w 252"/>
                <a:gd name="T9" fmla="*/ 98 h 1070"/>
                <a:gd name="T10" fmla="*/ 149 w 252"/>
                <a:gd name="T11" fmla="*/ 149 h 1070"/>
                <a:gd name="T12" fmla="*/ 134 w 252"/>
                <a:gd name="T13" fmla="*/ 208 h 1070"/>
                <a:gd name="T14" fmla="*/ 120 w 252"/>
                <a:gd name="T15" fmla="*/ 275 h 1070"/>
                <a:gd name="T16" fmla="*/ 109 w 252"/>
                <a:gd name="T17" fmla="*/ 348 h 1070"/>
                <a:gd name="T18" fmla="*/ 101 w 252"/>
                <a:gd name="T19" fmla="*/ 428 h 1070"/>
                <a:gd name="T20" fmla="*/ 98 w 252"/>
                <a:gd name="T21" fmla="*/ 513 h 1070"/>
                <a:gd name="T22" fmla="*/ 101 w 252"/>
                <a:gd name="T23" fmla="*/ 601 h 1070"/>
                <a:gd name="T24" fmla="*/ 112 w 252"/>
                <a:gd name="T25" fmla="*/ 693 h 1070"/>
                <a:gd name="T26" fmla="*/ 131 w 252"/>
                <a:gd name="T27" fmla="*/ 786 h 1070"/>
                <a:gd name="T28" fmla="*/ 160 w 252"/>
                <a:gd name="T29" fmla="*/ 881 h 1070"/>
                <a:gd name="T30" fmla="*/ 200 w 252"/>
                <a:gd name="T31" fmla="*/ 975 h 1070"/>
                <a:gd name="T32" fmla="*/ 252 w 252"/>
                <a:gd name="T33" fmla="*/ 1070 h 1070"/>
                <a:gd name="T34" fmla="*/ 246 w 252"/>
                <a:gd name="T35" fmla="*/ 1063 h 1070"/>
                <a:gd name="T36" fmla="*/ 230 w 252"/>
                <a:gd name="T37" fmla="*/ 1045 h 1070"/>
                <a:gd name="T38" fmla="*/ 206 w 252"/>
                <a:gd name="T39" fmla="*/ 1016 h 1070"/>
                <a:gd name="T40" fmla="*/ 176 w 252"/>
                <a:gd name="T41" fmla="*/ 977 h 1070"/>
                <a:gd name="T42" fmla="*/ 143 w 252"/>
                <a:gd name="T43" fmla="*/ 927 h 1070"/>
                <a:gd name="T44" fmla="*/ 109 w 252"/>
                <a:gd name="T45" fmla="*/ 869 h 1070"/>
                <a:gd name="T46" fmla="*/ 76 w 252"/>
                <a:gd name="T47" fmla="*/ 803 h 1070"/>
                <a:gd name="T48" fmla="*/ 47 w 252"/>
                <a:gd name="T49" fmla="*/ 731 h 1070"/>
                <a:gd name="T50" fmla="*/ 22 w 252"/>
                <a:gd name="T51" fmla="*/ 653 h 1070"/>
                <a:gd name="T52" fmla="*/ 6 w 252"/>
                <a:gd name="T53" fmla="*/ 569 h 1070"/>
                <a:gd name="T54" fmla="*/ 0 w 252"/>
                <a:gd name="T55" fmla="*/ 479 h 1070"/>
                <a:gd name="T56" fmla="*/ 6 w 252"/>
                <a:gd name="T57" fmla="*/ 388 h 1070"/>
                <a:gd name="T58" fmla="*/ 26 w 252"/>
                <a:gd name="T59" fmla="*/ 293 h 1070"/>
                <a:gd name="T60" fmla="*/ 65 w 252"/>
                <a:gd name="T61" fmla="*/ 196 h 1070"/>
                <a:gd name="T62" fmla="*/ 121 w 252"/>
                <a:gd name="T63" fmla="*/ 99 h 1070"/>
                <a:gd name="T64" fmla="*/ 200 w 252"/>
                <a:gd name="T65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2" h="1070">
                  <a:moveTo>
                    <a:pt x="200" y="0"/>
                  </a:moveTo>
                  <a:lnTo>
                    <a:pt x="197" y="7"/>
                  </a:lnTo>
                  <a:lnTo>
                    <a:pt x="189" y="25"/>
                  </a:lnTo>
                  <a:lnTo>
                    <a:pt x="178" y="57"/>
                  </a:lnTo>
                  <a:lnTo>
                    <a:pt x="164" y="98"/>
                  </a:lnTo>
                  <a:lnTo>
                    <a:pt x="149" y="149"/>
                  </a:lnTo>
                  <a:lnTo>
                    <a:pt x="134" y="208"/>
                  </a:lnTo>
                  <a:lnTo>
                    <a:pt x="120" y="275"/>
                  </a:lnTo>
                  <a:lnTo>
                    <a:pt x="109" y="348"/>
                  </a:lnTo>
                  <a:lnTo>
                    <a:pt x="101" y="428"/>
                  </a:lnTo>
                  <a:lnTo>
                    <a:pt x="98" y="513"/>
                  </a:lnTo>
                  <a:lnTo>
                    <a:pt x="101" y="601"/>
                  </a:lnTo>
                  <a:lnTo>
                    <a:pt x="112" y="693"/>
                  </a:lnTo>
                  <a:lnTo>
                    <a:pt x="131" y="786"/>
                  </a:lnTo>
                  <a:lnTo>
                    <a:pt x="160" y="881"/>
                  </a:lnTo>
                  <a:lnTo>
                    <a:pt x="200" y="975"/>
                  </a:lnTo>
                  <a:lnTo>
                    <a:pt x="252" y="1070"/>
                  </a:lnTo>
                  <a:lnTo>
                    <a:pt x="246" y="1063"/>
                  </a:lnTo>
                  <a:lnTo>
                    <a:pt x="230" y="1045"/>
                  </a:lnTo>
                  <a:lnTo>
                    <a:pt x="206" y="1016"/>
                  </a:lnTo>
                  <a:lnTo>
                    <a:pt x="176" y="977"/>
                  </a:lnTo>
                  <a:lnTo>
                    <a:pt x="143" y="927"/>
                  </a:lnTo>
                  <a:lnTo>
                    <a:pt x="109" y="869"/>
                  </a:lnTo>
                  <a:lnTo>
                    <a:pt x="76" y="803"/>
                  </a:lnTo>
                  <a:lnTo>
                    <a:pt x="47" y="731"/>
                  </a:lnTo>
                  <a:lnTo>
                    <a:pt x="22" y="653"/>
                  </a:lnTo>
                  <a:lnTo>
                    <a:pt x="6" y="569"/>
                  </a:lnTo>
                  <a:lnTo>
                    <a:pt x="0" y="479"/>
                  </a:lnTo>
                  <a:lnTo>
                    <a:pt x="6" y="388"/>
                  </a:lnTo>
                  <a:lnTo>
                    <a:pt x="26" y="293"/>
                  </a:lnTo>
                  <a:lnTo>
                    <a:pt x="65" y="196"/>
                  </a:lnTo>
                  <a:lnTo>
                    <a:pt x="121" y="99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130"/>
            <p:cNvSpPr>
              <a:spLocks/>
            </p:cNvSpPr>
            <p:nvPr/>
          </p:nvSpPr>
          <p:spPr bwMode="auto">
            <a:xfrm>
              <a:off x="1503" y="1111"/>
              <a:ext cx="82" cy="1060"/>
            </a:xfrm>
            <a:custGeom>
              <a:avLst/>
              <a:gdLst>
                <a:gd name="T0" fmla="*/ 70 w 82"/>
                <a:gd name="T1" fmla="*/ 0 h 1060"/>
                <a:gd name="T2" fmla="*/ 64 w 82"/>
                <a:gd name="T3" fmla="*/ 26 h 1060"/>
                <a:gd name="T4" fmla="*/ 49 w 82"/>
                <a:gd name="T5" fmla="*/ 99 h 1060"/>
                <a:gd name="T6" fmla="*/ 30 w 82"/>
                <a:gd name="T7" fmla="*/ 211 h 1060"/>
                <a:gd name="T8" fmla="*/ 12 w 82"/>
                <a:gd name="T9" fmla="*/ 352 h 1060"/>
                <a:gd name="T10" fmla="*/ 0 w 82"/>
                <a:gd name="T11" fmla="*/ 516 h 1060"/>
                <a:gd name="T12" fmla="*/ 0 w 82"/>
                <a:gd name="T13" fmla="*/ 695 h 1060"/>
                <a:gd name="T14" fmla="*/ 15 w 82"/>
                <a:gd name="T15" fmla="*/ 879 h 1060"/>
                <a:gd name="T16" fmla="*/ 52 w 82"/>
                <a:gd name="T17" fmla="*/ 1060 h 1060"/>
                <a:gd name="T18" fmla="*/ 55 w 82"/>
                <a:gd name="T19" fmla="*/ 1025 h 1060"/>
                <a:gd name="T20" fmla="*/ 60 w 82"/>
                <a:gd name="T21" fmla="*/ 935 h 1060"/>
                <a:gd name="T22" fmla="*/ 67 w 82"/>
                <a:gd name="T23" fmla="*/ 800 h 1060"/>
                <a:gd name="T24" fmla="*/ 74 w 82"/>
                <a:gd name="T25" fmla="*/ 637 h 1060"/>
                <a:gd name="T26" fmla="*/ 80 w 82"/>
                <a:gd name="T27" fmla="*/ 461 h 1060"/>
                <a:gd name="T28" fmla="*/ 82 w 82"/>
                <a:gd name="T29" fmla="*/ 287 h 1060"/>
                <a:gd name="T30" fmla="*/ 80 w 82"/>
                <a:gd name="T31" fmla="*/ 128 h 1060"/>
                <a:gd name="T32" fmla="*/ 70 w 82"/>
                <a:gd name="T33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1060">
                  <a:moveTo>
                    <a:pt x="70" y="0"/>
                  </a:moveTo>
                  <a:lnTo>
                    <a:pt x="64" y="26"/>
                  </a:lnTo>
                  <a:lnTo>
                    <a:pt x="49" y="99"/>
                  </a:lnTo>
                  <a:lnTo>
                    <a:pt x="30" y="211"/>
                  </a:lnTo>
                  <a:lnTo>
                    <a:pt x="12" y="352"/>
                  </a:lnTo>
                  <a:lnTo>
                    <a:pt x="0" y="516"/>
                  </a:lnTo>
                  <a:lnTo>
                    <a:pt x="0" y="695"/>
                  </a:lnTo>
                  <a:lnTo>
                    <a:pt x="15" y="879"/>
                  </a:lnTo>
                  <a:lnTo>
                    <a:pt x="52" y="1060"/>
                  </a:lnTo>
                  <a:lnTo>
                    <a:pt x="55" y="1025"/>
                  </a:lnTo>
                  <a:lnTo>
                    <a:pt x="60" y="935"/>
                  </a:lnTo>
                  <a:lnTo>
                    <a:pt x="67" y="800"/>
                  </a:lnTo>
                  <a:lnTo>
                    <a:pt x="74" y="637"/>
                  </a:lnTo>
                  <a:lnTo>
                    <a:pt x="80" y="461"/>
                  </a:lnTo>
                  <a:lnTo>
                    <a:pt x="82" y="287"/>
                  </a:lnTo>
                  <a:lnTo>
                    <a:pt x="80" y="12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131"/>
            <p:cNvSpPr>
              <a:spLocks/>
            </p:cNvSpPr>
            <p:nvPr/>
          </p:nvSpPr>
          <p:spPr bwMode="auto">
            <a:xfrm>
              <a:off x="2110" y="819"/>
              <a:ext cx="331" cy="630"/>
            </a:xfrm>
            <a:custGeom>
              <a:avLst/>
              <a:gdLst>
                <a:gd name="T0" fmla="*/ 0 w 331"/>
                <a:gd name="T1" fmla="*/ 0 h 630"/>
                <a:gd name="T2" fmla="*/ 3 w 331"/>
                <a:gd name="T3" fmla="*/ 3 h 630"/>
                <a:gd name="T4" fmla="*/ 13 w 331"/>
                <a:gd name="T5" fmla="*/ 11 h 630"/>
                <a:gd name="T6" fmla="*/ 28 w 331"/>
                <a:gd name="T7" fmla="*/ 23 h 630"/>
                <a:gd name="T8" fmla="*/ 47 w 331"/>
                <a:gd name="T9" fmla="*/ 41 h 630"/>
                <a:gd name="T10" fmla="*/ 69 w 331"/>
                <a:gd name="T11" fmla="*/ 63 h 630"/>
                <a:gd name="T12" fmla="*/ 95 w 331"/>
                <a:gd name="T13" fmla="*/ 91 h 630"/>
                <a:gd name="T14" fmla="*/ 123 w 331"/>
                <a:gd name="T15" fmla="*/ 122 h 630"/>
                <a:gd name="T16" fmla="*/ 151 w 331"/>
                <a:gd name="T17" fmla="*/ 160 h 630"/>
                <a:gd name="T18" fmla="*/ 180 w 331"/>
                <a:gd name="T19" fmla="*/ 202 h 630"/>
                <a:gd name="T20" fmla="*/ 209 w 331"/>
                <a:gd name="T21" fmla="*/ 250 h 630"/>
                <a:gd name="T22" fmla="*/ 235 w 331"/>
                <a:gd name="T23" fmla="*/ 301 h 630"/>
                <a:gd name="T24" fmla="*/ 260 w 331"/>
                <a:gd name="T25" fmla="*/ 357 h 630"/>
                <a:gd name="T26" fmla="*/ 282 w 331"/>
                <a:gd name="T27" fmla="*/ 419 h 630"/>
                <a:gd name="T28" fmla="*/ 300 w 331"/>
                <a:gd name="T29" fmla="*/ 484 h 630"/>
                <a:gd name="T30" fmla="*/ 314 w 331"/>
                <a:gd name="T31" fmla="*/ 555 h 630"/>
                <a:gd name="T32" fmla="*/ 322 w 331"/>
                <a:gd name="T33" fmla="*/ 630 h 630"/>
                <a:gd name="T34" fmla="*/ 323 w 331"/>
                <a:gd name="T35" fmla="*/ 626 h 630"/>
                <a:gd name="T36" fmla="*/ 325 w 331"/>
                <a:gd name="T37" fmla="*/ 613 h 630"/>
                <a:gd name="T38" fmla="*/ 327 w 331"/>
                <a:gd name="T39" fmla="*/ 592 h 630"/>
                <a:gd name="T40" fmla="*/ 330 w 331"/>
                <a:gd name="T41" fmla="*/ 564 h 630"/>
                <a:gd name="T42" fmla="*/ 331 w 331"/>
                <a:gd name="T43" fmla="*/ 530 h 630"/>
                <a:gd name="T44" fmla="*/ 330 w 331"/>
                <a:gd name="T45" fmla="*/ 492 h 630"/>
                <a:gd name="T46" fmla="*/ 326 w 331"/>
                <a:gd name="T47" fmla="*/ 449 h 630"/>
                <a:gd name="T48" fmla="*/ 318 w 331"/>
                <a:gd name="T49" fmla="*/ 402 h 630"/>
                <a:gd name="T50" fmla="*/ 304 w 331"/>
                <a:gd name="T51" fmla="*/ 353 h 630"/>
                <a:gd name="T52" fmla="*/ 285 w 331"/>
                <a:gd name="T53" fmla="*/ 302 h 630"/>
                <a:gd name="T54" fmla="*/ 260 w 331"/>
                <a:gd name="T55" fmla="*/ 250 h 630"/>
                <a:gd name="T56" fmla="*/ 226 w 331"/>
                <a:gd name="T57" fmla="*/ 197 h 630"/>
                <a:gd name="T58" fmla="*/ 184 w 331"/>
                <a:gd name="T59" fmla="*/ 145 h 630"/>
                <a:gd name="T60" fmla="*/ 134 w 331"/>
                <a:gd name="T61" fmla="*/ 93 h 630"/>
                <a:gd name="T62" fmla="*/ 73 w 331"/>
                <a:gd name="T63" fmla="*/ 46 h 630"/>
                <a:gd name="T64" fmla="*/ 0 w 331"/>
                <a:gd name="T65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1" h="630">
                  <a:moveTo>
                    <a:pt x="0" y="0"/>
                  </a:moveTo>
                  <a:lnTo>
                    <a:pt x="3" y="3"/>
                  </a:lnTo>
                  <a:lnTo>
                    <a:pt x="13" y="11"/>
                  </a:lnTo>
                  <a:lnTo>
                    <a:pt x="28" y="23"/>
                  </a:lnTo>
                  <a:lnTo>
                    <a:pt x="47" y="41"/>
                  </a:lnTo>
                  <a:lnTo>
                    <a:pt x="69" y="63"/>
                  </a:lnTo>
                  <a:lnTo>
                    <a:pt x="95" y="91"/>
                  </a:lnTo>
                  <a:lnTo>
                    <a:pt x="123" y="122"/>
                  </a:lnTo>
                  <a:lnTo>
                    <a:pt x="151" y="160"/>
                  </a:lnTo>
                  <a:lnTo>
                    <a:pt x="180" y="202"/>
                  </a:lnTo>
                  <a:lnTo>
                    <a:pt x="209" y="250"/>
                  </a:lnTo>
                  <a:lnTo>
                    <a:pt x="235" y="301"/>
                  </a:lnTo>
                  <a:lnTo>
                    <a:pt x="260" y="357"/>
                  </a:lnTo>
                  <a:lnTo>
                    <a:pt x="282" y="419"/>
                  </a:lnTo>
                  <a:lnTo>
                    <a:pt x="300" y="484"/>
                  </a:lnTo>
                  <a:lnTo>
                    <a:pt x="314" y="555"/>
                  </a:lnTo>
                  <a:lnTo>
                    <a:pt x="322" y="630"/>
                  </a:lnTo>
                  <a:lnTo>
                    <a:pt x="323" y="626"/>
                  </a:lnTo>
                  <a:lnTo>
                    <a:pt x="325" y="613"/>
                  </a:lnTo>
                  <a:lnTo>
                    <a:pt x="327" y="592"/>
                  </a:lnTo>
                  <a:lnTo>
                    <a:pt x="330" y="564"/>
                  </a:lnTo>
                  <a:lnTo>
                    <a:pt x="331" y="530"/>
                  </a:lnTo>
                  <a:lnTo>
                    <a:pt x="330" y="492"/>
                  </a:lnTo>
                  <a:lnTo>
                    <a:pt x="326" y="449"/>
                  </a:lnTo>
                  <a:lnTo>
                    <a:pt x="318" y="402"/>
                  </a:lnTo>
                  <a:lnTo>
                    <a:pt x="304" y="353"/>
                  </a:lnTo>
                  <a:lnTo>
                    <a:pt x="285" y="302"/>
                  </a:lnTo>
                  <a:lnTo>
                    <a:pt x="260" y="250"/>
                  </a:lnTo>
                  <a:lnTo>
                    <a:pt x="226" y="197"/>
                  </a:lnTo>
                  <a:lnTo>
                    <a:pt x="184" y="145"/>
                  </a:lnTo>
                  <a:lnTo>
                    <a:pt x="134" y="93"/>
                  </a:lnTo>
                  <a:lnTo>
                    <a:pt x="7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132"/>
            <p:cNvSpPr>
              <a:spLocks/>
            </p:cNvSpPr>
            <p:nvPr/>
          </p:nvSpPr>
          <p:spPr bwMode="auto">
            <a:xfrm>
              <a:off x="1962" y="1449"/>
              <a:ext cx="228" cy="838"/>
            </a:xfrm>
            <a:custGeom>
              <a:avLst/>
              <a:gdLst>
                <a:gd name="T0" fmla="*/ 0 w 228"/>
                <a:gd name="T1" fmla="*/ 838 h 838"/>
                <a:gd name="T2" fmla="*/ 3 w 228"/>
                <a:gd name="T3" fmla="*/ 836 h 838"/>
                <a:gd name="T4" fmla="*/ 12 w 228"/>
                <a:gd name="T5" fmla="*/ 827 h 838"/>
                <a:gd name="T6" fmla="*/ 26 w 228"/>
                <a:gd name="T7" fmla="*/ 811 h 838"/>
                <a:gd name="T8" fmla="*/ 42 w 228"/>
                <a:gd name="T9" fmla="*/ 789 h 838"/>
                <a:gd name="T10" fmla="*/ 62 w 228"/>
                <a:gd name="T11" fmla="*/ 761 h 838"/>
                <a:gd name="T12" fmla="*/ 82 w 228"/>
                <a:gd name="T13" fmla="*/ 727 h 838"/>
                <a:gd name="T14" fmla="*/ 104 w 228"/>
                <a:gd name="T15" fmla="*/ 685 h 838"/>
                <a:gd name="T16" fmla="*/ 125 w 228"/>
                <a:gd name="T17" fmla="*/ 638 h 838"/>
                <a:gd name="T18" fmla="*/ 144 w 228"/>
                <a:gd name="T19" fmla="*/ 583 h 838"/>
                <a:gd name="T20" fmla="*/ 161 w 228"/>
                <a:gd name="T21" fmla="*/ 521 h 838"/>
                <a:gd name="T22" fmla="*/ 173 w 228"/>
                <a:gd name="T23" fmla="*/ 453 h 838"/>
                <a:gd name="T24" fmla="*/ 180 w 228"/>
                <a:gd name="T25" fmla="*/ 377 h 838"/>
                <a:gd name="T26" fmla="*/ 181 w 228"/>
                <a:gd name="T27" fmla="*/ 293 h 838"/>
                <a:gd name="T28" fmla="*/ 176 w 228"/>
                <a:gd name="T29" fmla="*/ 203 h 838"/>
                <a:gd name="T30" fmla="*/ 162 w 228"/>
                <a:gd name="T31" fmla="*/ 105 h 838"/>
                <a:gd name="T32" fmla="*/ 140 w 228"/>
                <a:gd name="T33" fmla="*/ 0 h 838"/>
                <a:gd name="T34" fmla="*/ 143 w 228"/>
                <a:gd name="T35" fmla="*/ 5 h 838"/>
                <a:gd name="T36" fmla="*/ 150 w 228"/>
                <a:gd name="T37" fmla="*/ 20 h 838"/>
                <a:gd name="T38" fmla="*/ 161 w 228"/>
                <a:gd name="T39" fmla="*/ 43 h 838"/>
                <a:gd name="T40" fmla="*/ 173 w 228"/>
                <a:gd name="T41" fmla="*/ 75 h 838"/>
                <a:gd name="T42" fmla="*/ 187 w 228"/>
                <a:gd name="T43" fmla="*/ 114 h 838"/>
                <a:gd name="T44" fmla="*/ 200 w 228"/>
                <a:gd name="T45" fmla="*/ 160 h 838"/>
                <a:gd name="T46" fmla="*/ 211 w 228"/>
                <a:gd name="T47" fmla="*/ 211 h 838"/>
                <a:gd name="T48" fmla="*/ 221 w 228"/>
                <a:gd name="T49" fmla="*/ 269 h 838"/>
                <a:gd name="T50" fmla="*/ 227 w 228"/>
                <a:gd name="T51" fmla="*/ 331 h 838"/>
                <a:gd name="T52" fmla="*/ 228 w 228"/>
                <a:gd name="T53" fmla="*/ 396 h 838"/>
                <a:gd name="T54" fmla="*/ 222 w 228"/>
                <a:gd name="T55" fmla="*/ 464 h 838"/>
                <a:gd name="T56" fmla="*/ 210 w 228"/>
                <a:gd name="T57" fmla="*/ 535 h 838"/>
                <a:gd name="T58" fmla="*/ 188 w 228"/>
                <a:gd name="T59" fmla="*/ 607 h 838"/>
                <a:gd name="T60" fmla="*/ 158 w 228"/>
                <a:gd name="T61" fmla="*/ 682 h 838"/>
                <a:gd name="T62" fmla="*/ 115 w 228"/>
                <a:gd name="T63" fmla="*/ 756 h 838"/>
                <a:gd name="T64" fmla="*/ 62 w 228"/>
                <a:gd name="T65" fmla="*/ 829 h 838"/>
                <a:gd name="T66" fmla="*/ 0 w 228"/>
                <a:gd name="T67" fmla="*/ 838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8" h="838">
                  <a:moveTo>
                    <a:pt x="0" y="838"/>
                  </a:moveTo>
                  <a:lnTo>
                    <a:pt x="3" y="836"/>
                  </a:lnTo>
                  <a:lnTo>
                    <a:pt x="12" y="827"/>
                  </a:lnTo>
                  <a:lnTo>
                    <a:pt x="26" y="811"/>
                  </a:lnTo>
                  <a:lnTo>
                    <a:pt x="42" y="789"/>
                  </a:lnTo>
                  <a:lnTo>
                    <a:pt x="62" y="761"/>
                  </a:lnTo>
                  <a:lnTo>
                    <a:pt x="82" y="727"/>
                  </a:lnTo>
                  <a:lnTo>
                    <a:pt x="104" y="685"/>
                  </a:lnTo>
                  <a:lnTo>
                    <a:pt x="125" y="638"/>
                  </a:lnTo>
                  <a:lnTo>
                    <a:pt x="144" y="583"/>
                  </a:lnTo>
                  <a:lnTo>
                    <a:pt x="161" y="521"/>
                  </a:lnTo>
                  <a:lnTo>
                    <a:pt x="173" y="453"/>
                  </a:lnTo>
                  <a:lnTo>
                    <a:pt x="180" y="377"/>
                  </a:lnTo>
                  <a:lnTo>
                    <a:pt x="181" y="293"/>
                  </a:lnTo>
                  <a:lnTo>
                    <a:pt x="176" y="203"/>
                  </a:lnTo>
                  <a:lnTo>
                    <a:pt x="162" y="105"/>
                  </a:lnTo>
                  <a:lnTo>
                    <a:pt x="140" y="0"/>
                  </a:lnTo>
                  <a:lnTo>
                    <a:pt x="143" y="5"/>
                  </a:lnTo>
                  <a:lnTo>
                    <a:pt x="150" y="20"/>
                  </a:lnTo>
                  <a:lnTo>
                    <a:pt x="161" y="43"/>
                  </a:lnTo>
                  <a:lnTo>
                    <a:pt x="173" y="75"/>
                  </a:lnTo>
                  <a:lnTo>
                    <a:pt x="187" y="114"/>
                  </a:lnTo>
                  <a:lnTo>
                    <a:pt x="200" y="160"/>
                  </a:lnTo>
                  <a:lnTo>
                    <a:pt x="211" y="211"/>
                  </a:lnTo>
                  <a:lnTo>
                    <a:pt x="221" y="269"/>
                  </a:lnTo>
                  <a:lnTo>
                    <a:pt x="227" y="331"/>
                  </a:lnTo>
                  <a:lnTo>
                    <a:pt x="228" y="396"/>
                  </a:lnTo>
                  <a:lnTo>
                    <a:pt x="222" y="464"/>
                  </a:lnTo>
                  <a:lnTo>
                    <a:pt x="210" y="535"/>
                  </a:lnTo>
                  <a:lnTo>
                    <a:pt x="188" y="607"/>
                  </a:lnTo>
                  <a:lnTo>
                    <a:pt x="158" y="682"/>
                  </a:lnTo>
                  <a:lnTo>
                    <a:pt x="115" y="756"/>
                  </a:lnTo>
                  <a:lnTo>
                    <a:pt x="62" y="829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EA6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133"/>
            <p:cNvSpPr>
              <a:spLocks/>
            </p:cNvSpPr>
            <p:nvPr/>
          </p:nvSpPr>
          <p:spPr bwMode="auto">
            <a:xfrm>
              <a:off x="1857" y="1225"/>
              <a:ext cx="134" cy="946"/>
            </a:xfrm>
            <a:custGeom>
              <a:avLst/>
              <a:gdLst>
                <a:gd name="T0" fmla="*/ 18 w 134"/>
                <a:gd name="T1" fmla="*/ 946 h 946"/>
                <a:gd name="T2" fmla="*/ 21 w 134"/>
                <a:gd name="T3" fmla="*/ 921 h 946"/>
                <a:gd name="T4" fmla="*/ 29 w 134"/>
                <a:gd name="T5" fmla="*/ 854 h 946"/>
                <a:gd name="T6" fmla="*/ 38 w 134"/>
                <a:gd name="T7" fmla="*/ 751 h 946"/>
                <a:gd name="T8" fmla="*/ 46 w 134"/>
                <a:gd name="T9" fmla="*/ 622 h 946"/>
                <a:gd name="T10" fmla="*/ 49 w 134"/>
                <a:gd name="T11" fmla="*/ 475 h 946"/>
                <a:gd name="T12" fmla="*/ 44 w 134"/>
                <a:gd name="T13" fmla="*/ 316 h 946"/>
                <a:gd name="T14" fmla="*/ 29 w 134"/>
                <a:gd name="T15" fmla="*/ 154 h 946"/>
                <a:gd name="T16" fmla="*/ 0 w 134"/>
                <a:gd name="T17" fmla="*/ 0 h 946"/>
                <a:gd name="T18" fmla="*/ 3 w 134"/>
                <a:gd name="T19" fmla="*/ 5 h 946"/>
                <a:gd name="T20" fmla="*/ 13 w 134"/>
                <a:gd name="T21" fmla="*/ 18 h 946"/>
                <a:gd name="T22" fmla="*/ 25 w 134"/>
                <a:gd name="T23" fmla="*/ 42 h 946"/>
                <a:gd name="T24" fmla="*/ 42 w 134"/>
                <a:gd name="T25" fmla="*/ 73 h 946"/>
                <a:gd name="T26" fmla="*/ 58 w 134"/>
                <a:gd name="T27" fmla="*/ 112 h 946"/>
                <a:gd name="T28" fmla="*/ 77 w 134"/>
                <a:gd name="T29" fmla="*/ 158 h 946"/>
                <a:gd name="T30" fmla="*/ 95 w 134"/>
                <a:gd name="T31" fmla="*/ 212 h 946"/>
                <a:gd name="T32" fmla="*/ 110 w 134"/>
                <a:gd name="T33" fmla="*/ 274 h 946"/>
                <a:gd name="T34" fmla="*/ 123 w 134"/>
                <a:gd name="T35" fmla="*/ 341 h 946"/>
                <a:gd name="T36" fmla="*/ 131 w 134"/>
                <a:gd name="T37" fmla="*/ 413 h 946"/>
                <a:gd name="T38" fmla="*/ 134 w 134"/>
                <a:gd name="T39" fmla="*/ 490 h 946"/>
                <a:gd name="T40" fmla="*/ 130 w 134"/>
                <a:gd name="T41" fmla="*/ 573 h 946"/>
                <a:gd name="T42" fmla="*/ 117 w 134"/>
                <a:gd name="T43" fmla="*/ 661 h 946"/>
                <a:gd name="T44" fmla="*/ 95 w 134"/>
                <a:gd name="T45" fmla="*/ 753 h 946"/>
                <a:gd name="T46" fmla="*/ 62 w 134"/>
                <a:gd name="T47" fmla="*/ 847 h 946"/>
                <a:gd name="T48" fmla="*/ 18 w 134"/>
                <a:gd name="T49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4" h="946">
                  <a:moveTo>
                    <a:pt x="18" y="946"/>
                  </a:moveTo>
                  <a:lnTo>
                    <a:pt x="21" y="921"/>
                  </a:lnTo>
                  <a:lnTo>
                    <a:pt x="29" y="854"/>
                  </a:lnTo>
                  <a:lnTo>
                    <a:pt x="38" y="751"/>
                  </a:lnTo>
                  <a:lnTo>
                    <a:pt x="46" y="622"/>
                  </a:lnTo>
                  <a:lnTo>
                    <a:pt x="49" y="475"/>
                  </a:lnTo>
                  <a:lnTo>
                    <a:pt x="44" y="316"/>
                  </a:lnTo>
                  <a:lnTo>
                    <a:pt x="29" y="154"/>
                  </a:lnTo>
                  <a:lnTo>
                    <a:pt x="0" y="0"/>
                  </a:lnTo>
                  <a:lnTo>
                    <a:pt x="3" y="5"/>
                  </a:lnTo>
                  <a:lnTo>
                    <a:pt x="13" y="18"/>
                  </a:lnTo>
                  <a:lnTo>
                    <a:pt x="25" y="42"/>
                  </a:lnTo>
                  <a:lnTo>
                    <a:pt x="42" y="73"/>
                  </a:lnTo>
                  <a:lnTo>
                    <a:pt x="58" y="112"/>
                  </a:lnTo>
                  <a:lnTo>
                    <a:pt x="77" y="158"/>
                  </a:lnTo>
                  <a:lnTo>
                    <a:pt x="95" y="212"/>
                  </a:lnTo>
                  <a:lnTo>
                    <a:pt x="110" y="274"/>
                  </a:lnTo>
                  <a:lnTo>
                    <a:pt x="123" y="341"/>
                  </a:lnTo>
                  <a:lnTo>
                    <a:pt x="131" y="413"/>
                  </a:lnTo>
                  <a:lnTo>
                    <a:pt x="134" y="490"/>
                  </a:lnTo>
                  <a:lnTo>
                    <a:pt x="130" y="573"/>
                  </a:lnTo>
                  <a:lnTo>
                    <a:pt x="117" y="661"/>
                  </a:lnTo>
                  <a:lnTo>
                    <a:pt x="95" y="753"/>
                  </a:lnTo>
                  <a:lnTo>
                    <a:pt x="62" y="847"/>
                  </a:lnTo>
                  <a:lnTo>
                    <a:pt x="18" y="946"/>
                  </a:lnTo>
                  <a:close/>
                </a:path>
              </a:pathLst>
            </a:custGeom>
            <a:solidFill>
              <a:srgbClr val="FFA3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134"/>
            <p:cNvSpPr>
              <a:spLocks/>
            </p:cNvSpPr>
            <p:nvPr/>
          </p:nvSpPr>
          <p:spPr bwMode="auto">
            <a:xfrm>
              <a:off x="533" y="1061"/>
              <a:ext cx="552" cy="1152"/>
            </a:xfrm>
            <a:custGeom>
              <a:avLst/>
              <a:gdLst>
                <a:gd name="T0" fmla="*/ 211 w 552"/>
                <a:gd name="T1" fmla="*/ 669 h 1152"/>
                <a:gd name="T2" fmla="*/ 236 w 552"/>
                <a:gd name="T3" fmla="*/ 754 h 1152"/>
                <a:gd name="T4" fmla="*/ 273 w 552"/>
                <a:gd name="T5" fmla="*/ 842 h 1152"/>
                <a:gd name="T6" fmla="*/ 323 w 552"/>
                <a:gd name="T7" fmla="*/ 931 h 1152"/>
                <a:gd name="T8" fmla="*/ 350 w 552"/>
                <a:gd name="T9" fmla="*/ 976 h 1152"/>
                <a:gd name="T10" fmla="*/ 335 w 552"/>
                <a:gd name="T11" fmla="*/ 965 h 1152"/>
                <a:gd name="T12" fmla="*/ 306 w 552"/>
                <a:gd name="T13" fmla="*/ 943 h 1152"/>
                <a:gd name="T14" fmla="*/ 268 w 552"/>
                <a:gd name="T15" fmla="*/ 910 h 1152"/>
                <a:gd name="T16" fmla="*/ 224 w 552"/>
                <a:gd name="T17" fmla="*/ 867 h 1152"/>
                <a:gd name="T18" fmla="*/ 177 w 552"/>
                <a:gd name="T19" fmla="*/ 810 h 1152"/>
                <a:gd name="T20" fmla="*/ 133 w 552"/>
                <a:gd name="T21" fmla="*/ 741 h 1152"/>
                <a:gd name="T22" fmla="*/ 92 w 552"/>
                <a:gd name="T23" fmla="*/ 661 h 1152"/>
                <a:gd name="T24" fmla="*/ 57 w 552"/>
                <a:gd name="T25" fmla="*/ 555 h 1152"/>
                <a:gd name="T26" fmla="*/ 39 w 552"/>
                <a:gd name="T27" fmla="*/ 423 h 1152"/>
                <a:gd name="T28" fmla="*/ 49 w 552"/>
                <a:gd name="T29" fmla="*/ 274 h 1152"/>
                <a:gd name="T30" fmla="*/ 92 w 552"/>
                <a:gd name="T31" fmla="*/ 98 h 1152"/>
                <a:gd name="T32" fmla="*/ 119 w 552"/>
                <a:gd name="T33" fmla="*/ 11 h 1152"/>
                <a:gd name="T34" fmla="*/ 70 w 552"/>
                <a:gd name="T35" fmla="*/ 95 h 1152"/>
                <a:gd name="T36" fmla="*/ 15 w 552"/>
                <a:gd name="T37" fmla="*/ 249 h 1152"/>
                <a:gd name="T38" fmla="*/ 1 w 552"/>
                <a:gd name="T39" fmla="*/ 458 h 1152"/>
                <a:gd name="T40" fmla="*/ 35 w 552"/>
                <a:gd name="T41" fmla="*/ 614 h 1152"/>
                <a:gd name="T42" fmla="*/ 66 w 552"/>
                <a:gd name="T43" fmla="*/ 686 h 1152"/>
                <a:gd name="T44" fmla="*/ 105 w 552"/>
                <a:gd name="T45" fmla="*/ 759 h 1152"/>
                <a:gd name="T46" fmla="*/ 156 w 552"/>
                <a:gd name="T47" fmla="*/ 831 h 1152"/>
                <a:gd name="T48" fmla="*/ 220 w 552"/>
                <a:gd name="T49" fmla="*/ 905 h 1152"/>
                <a:gd name="T50" fmla="*/ 296 w 552"/>
                <a:gd name="T51" fmla="*/ 977 h 1152"/>
                <a:gd name="T52" fmla="*/ 387 w 552"/>
                <a:gd name="T53" fmla="*/ 1048 h 1152"/>
                <a:gd name="T54" fmla="*/ 493 w 552"/>
                <a:gd name="T55" fmla="*/ 1117 h 1152"/>
                <a:gd name="T56" fmla="*/ 549 w 552"/>
                <a:gd name="T57" fmla="*/ 1149 h 1152"/>
                <a:gd name="T58" fmla="*/ 531 w 552"/>
                <a:gd name="T59" fmla="*/ 1128 h 1152"/>
                <a:gd name="T60" fmla="*/ 500 w 552"/>
                <a:gd name="T61" fmla="*/ 1087 h 1152"/>
                <a:gd name="T62" fmla="*/ 457 w 552"/>
                <a:gd name="T63" fmla="*/ 1030 h 1152"/>
                <a:gd name="T64" fmla="*/ 409 w 552"/>
                <a:gd name="T65" fmla="*/ 957 h 1152"/>
                <a:gd name="T66" fmla="*/ 360 w 552"/>
                <a:gd name="T67" fmla="*/ 873 h 1152"/>
                <a:gd name="T68" fmla="*/ 310 w 552"/>
                <a:gd name="T69" fmla="*/ 779 h 1152"/>
                <a:gd name="T70" fmla="*/ 266 w 552"/>
                <a:gd name="T71" fmla="*/ 677 h 1152"/>
                <a:gd name="T72" fmla="*/ 233 w 552"/>
                <a:gd name="T73" fmla="*/ 561 h 1152"/>
                <a:gd name="T74" fmla="*/ 218 w 552"/>
                <a:gd name="T75" fmla="*/ 435 h 1152"/>
                <a:gd name="T76" fmla="*/ 225 w 552"/>
                <a:gd name="T77" fmla="*/ 308 h 1152"/>
                <a:gd name="T78" fmla="*/ 253 w 552"/>
                <a:gd name="T79" fmla="*/ 189 h 1152"/>
                <a:gd name="T80" fmla="*/ 269 w 552"/>
                <a:gd name="T81" fmla="*/ 141 h 1152"/>
                <a:gd name="T82" fmla="*/ 239 w 552"/>
                <a:gd name="T83" fmla="*/ 214 h 1152"/>
                <a:gd name="T84" fmla="*/ 203 w 552"/>
                <a:gd name="T85" fmla="*/ 345 h 1152"/>
                <a:gd name="T86" fmla="*/ 191 w 552"/>
                <a:gd name="T87" fmla="*/ 524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2" h="1152">
                  <a:moveTo>
                    <a:pt x="203" y="628"/>
                  </a:moveTo>
                  <a:lnTo>
                    <a:pt x="211" y="669"/>
                  </a:lnTo>
                  <a:lnTo>
                    <a:pt x="222" y="711"/>
                  </a:lnTo>
                  <a:lnTo>
                    <a:pt x="236" y="754"/>
                  </a:lnTo>
                  <a:lnTo>
                    <a:pt x="254" y="797"/>
                  </a:lnTo>
                  <a:lnTo>
                    <a:pt x="273" y="842"/>
                  </a:lnTo>
                  <a:lnTo>
                    <a:pt x="296" y="887"/>
                  </a:lnTo>
                  <a:lnTo>
                    <a:pt x="323" y="931"/>
                  </a:lnTo>
                  <a:lnTo>
                    <a:pt x="353" y="977"/>
                  </a:lnTo>
                  <a:lnTo>
                    <a:pt x="350" y="976"/>
                  </a:lnTo>
                  <a:lnTo>
                    <a:pt x="345" y="972"/>
                  </a:lnTo>
                  <a:lnTo>
                    <a:pt x="335" y="965"/>
                  </a:lnTo>
                  <a:lnTo>
                    <a:pt x="321" y="956"/>
                  </a:lnTo>
                  <a:lnTo>
                    <a:pt x="306" y="943"/>
                  </a:lnTo>
                  <a:lnTo>
                    <a:pt x="287" y="929"/>
                  </a:lnTo>
                  <a:lnTo>
                    <a:pt x="268" y="910"/>
                  </a:lnTo>
                  <a:lnTo>
                    <a:pt x="246" y="890"/>
                  </a:lnTo>
                  <a:lnTo>
                    <a:pt x="224" y="867"/>
                  </a:lnTo>
                  <a:lnTo>
                    <a:pt x="200" y="839"/>
                  </a:lnTo>
                  <a:lnTo>
                    <a:pt x="177" y="810"/>
                  </a:lnTo>
                  <a:lnTo>
                    <a:pt x="155" y="778"/>
                  </a:lnTo>
                  <a:lnTo>
                    <a:pt x="133" y="741"/>
                  </a:lnTo>
                  <a:lnTo>
                    <a:pt x="111" y="703"/>
                  </a:lnTo>
                  <a:lnTo>
                    <a:pt x="92" y="661"/>
                  </a:lnTo>
                  <a:lnTo>
                    <a:pt x="75" y="615"/>
                  </a:lnTo>
                  <a:lnTo>
                    <a:pt x="57" y="555"/>
                  </a:lnTo>
                  <a:lnTo>
                    <a:pt x="45" y="490"/>
                  </a:lnTo>
                  <a:lnTo>
                    <a:pt x="39" y="423"/>
                  </a:lnTo>
                  <a:lnTo>
                    <a:pt x="41" y="351"/>
                  </a:lnTo>
                  <a:lnTo>
                    <a:pt x="49" y="274"/>
                  </a:lnTo>
                  <a:lnTo>
                    <a:pt x="66" y="190"/>
                  </a:lnTo>
                  <a:lnTo>
                    <a:pt x="92" y="98"/>
                  </a:lnTo>
                  <a:lnTo>
                    <a:pt x="127" y="0"/>
                  </a:lnTo>
                  <a:lnTo>
                    <a:pt x="119" y="11"/>
                  </a:lnTo>
                  <a:lnTo>
                    <a:pt x="97" y="43"/>
                  </a:lnTo>
                  <a:lnTo>
                    <a:pt x="70" y="95"/>
                  </a:lnTo>
                  <a:lnTo>
                    <a:pt x="39" y="165"/>
                  </a:lnTo>
                  <a:lnTo>
                    <a:pt x="15" y="249"/>
                  </a:lnTo>
                  <a:lnTo>
                    <a:pt x="0" y="347"/>
                  </a:lnTo>
                  <a:lnTo>
                    <a:pt x="1" y="458"/>
                  </a:lnTo>
                  <a:lnTo>
                    <a:pt x="24" y="578"/>
                  </a:lnTo>
                  <a:lnTo>
                    <a:pt x="35" y="614"/>
                  </a:lnTo>
                  <a:lnTo>
                    <a:pt x="49" y="650"/>
                  </a:lnTo>
                  <a:lnTo>
                    <a:pt x="66" y="686"/>
                  </a:lnTo>
                  <a:lnTo>
                    <a:pt x="85" y="723"/>
                  </a:lnTo>
                  <a:lnTo>
                    <a:pt x="105" y="759"/>
                  </a:lnTo>
                  <a:lnTo>
                    <a:pt x="130" y="795"/>
                  </a:lnTo>
                  <a:lnTo>
                    <a:pt x="156" y="831"/>
                  </a:lnTo>
                  <a:lnTo>
                    <a:pt x="187" y="868"/>
                  </a:lnTo>
                  <a:lnTo>
                    <a:pt x="220" y="905"/>
                  </a:lnTo>
                  <a:lnTo>
                    <a:pt x="257" y="940"/>
                  </a:lnTo>
                  <a:lnTo>
                    <a:pt x="296" y="977"/>
                  </a:lnTo>
                  <a:lnTo>
                    <a:pt x="340" y="1013"/>
                  </a:lnTo>
                  <a:lnTo>
                    <a:pt x="387" y="1048"/>
                  </a:lnTo>
                  <a:lnTo>
                    <a:pt x="438" y="1083"/>
                  </a:lnTo>
                  <a:lnTo>
                    <a:pt x="493" y="1117"/>
                  </a:lnTo>
                  <a:lnTo>
                    <a:pt x="552" y="1152"/>
                  </a:lnTo>
                  <a:lnTo>
                    <a:pt x="549" y="1149"/>
                  </a:lnTo>
                  <a:lnTo>
                    <a:pt x="542" y="1141"/>
                  </a:lnTo>
                  <a:lnTo>
                    <a:pt x="531" y="1128"/>
                  </a:lnTo>
                  <a:lnTo>
                    <a:pt x="518" y="1110"/>
                  </a:lnTo>
                  <a:lnTo>
                    <a:pt x="500" y="1087"/>
                  </a:lnTo>
                  <a:lnTo>
                    <a:pt x="479" y="1060"/>
                  </a:lnTo>
                  <a:lnTo>
                    <a:pt x="457" y="1030"/>
                  </a:lnTo>
                  <a:lnTo>
                    <a:pt x="434" y="995"/>
                  </a:lnTo>
                  <a:lnTo>
                    <a:pt x="409" y="957"/>
                  </a:lnTo>
                  <a:lnTo>
                    <a:pt x="384" y="917"/>
                  </a:lnTo>
                  <a:lnTo>
                    <a:pt x="360" y="873"/>
                  </a:lnTo>
                  <a:lnTo>
                    <a:pt x="334" y="826"/>
                  </a:lnTo>
                  <a:lnTo>
                    <a:pt x="310" y="779"/>
                  </a:lnTo>
                  <a:lnTo>
                    <a:pt x="287" y="728"/>
                  </a:lnTo>
                  <a:lnTo>
                    <a:pt x="266" y="677"/>
                  </a:lnTo>
                  <a:lnTo>
                    <a:pt x="248" y="623"/>
                  </a:lnTo>
                  <a:lnTo>
                    <a:pt x="233" y="561"/>
                  </a:lnTo>
                  <a:lnTo>
                    <a:pt x="222" y="498"/>
                  </a:lnTo>
                  <a:lnTo>
                    <a:pt x="218" y="435"/>
                  </a:lnTo>
                  <a:lnTo>
                    <a:pt x="218" y="371"/>
                  </a:lnTo>
                  <a:lnTo>
                    <a:pt x="225" y="308"/>
                  </a:lnTo>
                  <a:lnTo>
                    <a:pt x="236" y="248"/>
                  </a:lnTo>
                  <a:lnTo>
                    <a:pt x="253" y="189"/>
                  </a:lnTo>
                  <a:lnTo>
                    <a:pt x="274" y="132"/>
                  </a:lnTo>
                  <a:lnTo>
                    <a:pt x="269" y="141"/>
                  </a:lnTo>
                  <a:lnTo>
                    <a:pt x="257" y="169"/>
                  </a:lnTo>
                  <a:lnTo>
                    <a:pt x="239" y="214"/>
                  </a:lnTo>
                  <a:lnTo>
                    <a:pt x="220" y="273"/>
                  </a:lnTo>
                  <a:lnTo>
                    <a:pt x="203" y="345"/>
                  </a:lnTo>
                  <a:lnTo>
                    <a:pt x="192" y="430"/>
                  </a:lnTo>
                  <a:lnTo>
                    <a:pt x="191" y="524"/>
                  </a:lnTo>
                  <a:lnTo>
                    <a:pt x="203" y="628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135"/>
            <p:cNvSpPr>
              <a:spLocks/>
            </p:cNvSpPr>
            <p:nvPr/>
          </p:nvSpPr>
          <p:spPr bwMode="auto">
            <a:xfrm>
              <a:off x="1025" y="874"/>
              <a:ext cx="287" cy="70"/>
            </a:xfrm>
            <a:custGeom>
              <a:avLst/>
              <a:gdLst>
                <a:gd name="T0" fmla="*/ 287 w 287"/>
                <a:gd name="T1" fmla="*/ 4 h 70"/>
                <a:gd name="T2" fmla="*/ 285 w 287"/>
                <a:gd name="T3" fmla="*/ 4 h 70"/>
                <a:gd name="T4" fmla="*/ 280 w 287"/>
                <a:gd name="T5" fmla="*/ 4 h 70"/>
                <a:gd name="T6" fmla="*/ 272 w 287"/>
                <a:gd name="T7" fmla="*/ 6 h 70"/>
                <a:gd name="T8" fmla="*/ 262 w 287"/>
                <a:gd name="T9" fmla="*/ 7 h 70"/>
                <a:gd name="T10" fmla="*/ 248 w 287"/>
                <a:gd name="T11" fmla="*/ 8 h 70"/>
                <a:gd name="T12" fmla="*/ 233 w 287"/>
                <a:gd name="T13" fmla="*/ 10 h 70"/>
                <a:gd name="T14" fmla="*/ 215 w 287"/>
                <a:gd name="T15" fmla="*/ 12 h 70"/>
                <a:gd name="T16" fmla="*/ 195 w 287"/>
                <a:gd name="T17" fmla="*/ 15 h 70"/>
                <a:gd name="T18" fmla="*/ 174 w 287"/>
                <a:gd name="T19" fmla="*/ 19 h 70"/>
                <a:gd name="T20" fmla="*/ 152 w 287"/>
                <a:gd name="T21" fmla="*/ 24 h 70"/>
                <a:gd name="T22" fmla="*/ 127 w 287"/>
                <a:gd name="T23" fmla="*/ 29 h 70"/>
                <a:gd name="T24" fmla="*/ 103 w 287"/>
                <a:gd name="T25" fmla="*/ 36 h 70"/>
                <a:gd name="T26" fmla="*/ 78 w 287"/>
                <a:gd name="T27" fmla="*/ 42 h 70"/>
                <a:gd name="T28" fmla="*/ 52 w 287"/>
                <a:gd name="T29" fmla="*/ 50 h 70"/>
                <a:gd name="T30" fmla="*/ 26 w 287"/>
                <a:gd name="T31" fmla="*/ 59 h 70"/>
                <a:gd name="T32" fmla="*/ 0 w 287"/>
                <a:gd name="T33" fmla="*/ 70 h 70"/>
                <a:gd name="T34" fmla="*/ 1 w 287"/>
                <a:gd name="T35" fmla="*/ 69 h 70"/>
                <a:gd name="T36" fmla="*/ 5 w 287"/>
                <a:gd name="T37" fmla="*/ 66 h 70"/>
                <a:gd name="T38" fmla="*/ 11 w 287"/>
                <a:gd name="T39" fmla="*/ 62 h 70"/>
                <a:gd name="T40" fmla="*/ 20 w 287"/>
                <a:gd name="T41" fmla="*/ 57 h 70"/>
                <a:gd name="T42" fmla="*/ 31 w 287"/>
                <a:gd name="T43" fmla="*/ 50 h 70"/>
                <a:gd name="T44" fmla="*/ 45 w 287"/>
                <a:gd name="T45" fmla="*/ 42 h 70"/>
                <a:gd name="T46" fmla="*/ 60 w 287"/>
                <a:gd name="T47" fmla="*/ 36 h 70"/>
                <a:gd name="T48" fmla="*/ 78 w 287"/>
                <a:gd name="T49" fmla="*/ 28 h 70"/>
                <a:gd name="T50" fmla="*/ 97 w 287"/>
                <a:gd name="T51" fmla="*/ 20 h 70"/>
                <a:gd name="T52" fmla="*/ 119 w 287"/>
                <a:gd name="T53" fmla="*/ 13 h 70"/>
                <a:gd name="T54" fmla="*/ 143 w 287"/>
                <a:gd name="T55" fmla="*/ 8 h 70"/>
                <a:gd name="T56" fmla="*/ 169 w 287"/>
                <a:gd name="T57" fmla="*/ 4 h 70"/>
                <a:gd name="T58" fmla="*/ 196 w 287"/>
                <a:gd name="T59" fmla="*/ 2 h 70"/>
                <a:gd name="T60" fmla="*/ 225 w 287"/>
                <a:gd name="T61" fmla="*/ 0 h 70"/>
                <a:gd name="T62" fmla="*/ 255 w 287"/>
                <a:gd name="T63" fmla="*/ 0 h 70"/>
                <a:gd name="T64" fmla="*/ 287 w 287"/>
                <a:gd name="T65" fmla="*/ 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7" h="70">
                  <a:moveTo>
                    <a:pt x="287" y="4"/>
                  </a:moveTo>
                  <a:lnTo>
                    <a:pt x="285" y="4"/>
                  </a:lnTo>
                  <a:lnTo>
                    <a:pt x="280" y="4"/>
                  </a:lnTo>
                  <a:lnTo>
                    <a:pt x="272" y="6"/>
                  </a:lnTo>
                  <a:lnTo>
                    <a:pt x="262" y="7"/>
                  </a:lnTo>
                  <a:lnTo>
                    <a:pt x="248" y="8"/>
                  </a:lnTo>
                  <a:lnTo>
                    <a:pt x="233" y="10"/>
                  </a:lnTo>
                  <a:lnTo>
                    <a:pt x="215" y="12"/>
                  </a:lnTo>
                  <a:lnTo>
                    <a:pt x="195" y="15"/>
                  </a:lnTo>
                  <a:lnTo>
                    <a:pt x="174" y="19"/>
                  </a:lnTo>
                  <a:lnTo>
                    <a:pt x="152" y="24"/>
                  </a:lnTo>
                  <a:lnTo>
                    <a:pt x="127" y="29"/>
                  </a:lnTo>
                  <a:lnTo>
                    <a:pt x="103" y="36"/>
                  </a:lnTo>
                  <a:lnTo>
                    <a:pt x="78" y="42"/>
                  </a:lnTo>
                  <a:lnTo>
                    <a:pt x="52" y="50"/>
                  </a:lnTo>
                  <a:lnTo>
                    <a:pt x="26" y="59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5" y="66"/>
                  </a:lnTo>
                  <a:lnTo>
                    <a:pt x="11" y="62"/>
                  </a:lnTo>
                  <a:lnTo>
                    <a:pt x="20" y="57"/>
                  </a:lnTo>
                  <a:lnTo>
                    <a:pt x="31" y="50"/>
                  </a:lnTo>
                  <a:lnTo>
                    <a:pt x="45" y="42"/>
                  </a:lnTo>
                  <a:lnTo>
                    <a:pt x="60" y="36"/>
                  </a:lnTo>
                  <a:lnTo>
                    <a:pt x="78" y="28"/>
                  </a:lnTo>
                  <a:lnTo>
                    <a:pt x="97" y="20"/>
                  </a:lnTo>
                  <a:lnTo>
                    <a:pt x="119" y="13"/>
                  </a:lnTo>
                  <a:lnTo>
                    <a:pt x="143" y="8"/>
                  </a:lnTo>
                  <a:lnTo>
                    <a:pt x="169" y="4"/>
                  </a:lnTo>
                  <a:lnTo>
                    <a:pt x="196" y="2"/>
                  </a:lnTo>
                  <a:lnTo>
                    <a:pt x="225" y="0"/>
                  </a:lnTo>
                  <a:lnTo>
                    <a:pt x="255" y="0"/>
                  </a:lnTo>
                  <a:lnTo>
                    <a:pt x="287" y="4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136"/>
            <p:cNvSpPr>
              <a:spLocks/>
            </p:cNvSpPr>
            <p:nvPr/>
          </p:nvSpPr>
          <p:spPr bwMode="auto">
            <a:xfrm>
              <a:off x="1030" y="1267"/>
              <a:ext cx="169" cy="738"/>
            </a:xfrm>
            <a:custGeom>
              <a:avLst/>
              <a:gdLst>
                <a:gd name="T0" fmla="*/ 65 w 169"/>
                <a:gd name="T1" fmla="*/ 0 h 738"/>
                <a:gd name="T2" fmla="*/ 61 w 169"/>
                <a:gd name="T3" fmla="*/ 13 h 738"/>
                <a:gd name="T4" fmla="*/ 52 w 169"/>
                <a:gd name="T5" fmla="*/ 49 h 738"/>
                <a:gd name="T6" fmla="*/ 45 w 169"/>
                <a:gd name="T7" fmla="*/ 111 h 738"/>
                <a:gd name="T8" fmla="*/ 41 w 169"/>
                <a:gd name="T9" fmla="*/ 195 h 738"/>
                <a:gd name="T10" fmla="*/ 48 w 169"/>
                <a:gd name="T11" fmla="*/ 300 h 738"/>
                <a:gd name="T12" fmla="*/ 69 w 169"/>
                <a:gd name="T13" fmla="*/ 427 h 738"/>
                <a:gd name="T14" fmla="*/ 107 w 169"/>
                <a:gd name="T15" fmla="*/ 573 h 738"/>
                <a:gd name="T16" fmla="*/ 169 w 169"/>
                <a:gd name="T17" fmla="*/ 738 h 738"/>
                <a:gd name="T18" fmla="*/ 166 w 169"/>
                <a:gd name="T19" fmla="*/ 734 h 738"/>
                <a:gd name="T20" fmla="*/ 157 w 169"/>
                <a:gd name="T21" fmla="*/ 721 h 738"/>
                <a:gd name="T22" fmla="*/ 143 w 169"/>
                <a:gd name="T23" fmla="*/ 702 h 738"/>
                <a:gd name="T24" fmla="*/ 127 w 169"/>
                <a:gd name="T25" fmla="*/ 674 h 738"/>
                <a:gd name="T26" fmla="*/ 106 w 169"/>
                <a:gd name="T27" fmla="*/ 640 h 738"/>
                <a:gd name="T28" fmla="*/ 85 w 169"/>
                <a:gd name="T29" fmla="*/ 601 h 738"/>
                <a:gd name="T30" fmla="*/ 65 w 169"/>
                <a:gd name="T31" fmla="*/ 556 h 738"/>
                <a:gd name="T32" fmla="*/ 45 w 169"/>
                <a:gd name="T33" fmla="*/ 506 h 738"/>
                <a:gd name="T34" fmla="*/ 28 w 169"/>
                <a:gd name="T35" fmla="*/ 451 h 738"/>
                <a:gd name="T36" fmla="*/ 14 w 169"/>
                <a:gd name="T37" fmla="*/ 393 h 738"/>
                <a:gd name="T38" fmla="*/ 4 w 169"/>
                <a:gd name="T39" fmla="*/ 333 h 738"/>
                <a:gd name="T40" fmla="*/ 0 w 169"/>
                <a:gd name="T41" fmla="*/ 269 h 738"/>
                <a:gd name="T42" fmla="*/ 3 w 169"/>
                <a:gd name="T43" fmla="*/ 203 h 738"/>
                <a:gd name="T44" fmla="*/ 14 w 169"/>
                <a:gd name="T45" fmla="*/ 136 h 738"/>
                <a:gd name="T46" fmla="*/ 34 w 169"/>
                <a:gd name="T47" fmla="*/ 68 h 738"/>
                <a:gd name="T48" fmla="*/ 65 w 169"/>
                <a:gd name="T4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9" h="738">
                  <a:moveTo>
                    <a:pt x="65" y="0"/>
                  </a:moveTo>
                  <a:lnTo>
                    <a:pt x="61" y="13"/>
                  </a:lnTo>
                  <a:lnTo>
                    <a:pt x="52" y="49"/>
                  </a:lnTo>
                  <a:lnTo>
                    <a:pt x="45" y="111"/>
                  </a:lnTo>
                  <a:lnTo>
                    <a:pt x="41" y="195"/>
                  </a:lnTo>
                  <a:lnTo>
                    <a:pt x="48" y="300"/>
                  </a:lnTo>
                  <a:lnTo>
                    <a:pt x="69" y="427"/>
                  </a:lnTo>
                  <a:lnTo>
                    <a:pt x="107" y="573"/>
                  </a:lnTo>
                  <a:lnTo>
                    <a:pt x="169" y="738"/>
                  </a:lnTo>
                  <a:lnTo>
                    <a:pt x="166" y="734"/>
                  </a:lnTo>
                  <a:lnTo>
                    <a:pt x="157" y="721"/>
                  </a:lnTo>
                  <a:lnTo>
                    <a:pt x="143" y="702"/>
                  </a:lnTo>
                  <a:lnTo>
                    <a:pt x="127" y="674"/>
                  </a:lnTo>
                  <a:lnTo>
                    <a:pt x="106" y="640"/>
                  </a:lnTo>
                  <a:lnTo>
                    <a:pt x="85" y="601"/>
                  </a:lnTo>
                  <a:lnTo>
                    <a:pt x="65" y="556"/>
                  </a:lnTo>
                  <a:lnTo>
                    <a:pt x="45" y="506"/>
                  </a:lnTo>
                  <a:lnTo>
                    <a:pt x="28" y="451"/>
                  </a:lnTo>
                  <a:lnTo>
                    <a:pt x="14" y="393"/>
                  </a:lnTo>
                  <a:lnTo>
                    <a:pt x="4" y="333"/>
                  </a:lnTo>
                  <a:lnTo>
                    <a:pt x="0" y="269"/>
                  </a:lnTo>
                  <a:lnTo>
                    <a:pt x="3" y="203"/>
                  </a:lnTo>
                  <a:lnTo>
                    <a:pt x="14" y="136"/>
                  </a:lnTo>
                  <a:lnTo>
                    <a:pt x="34" y="6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137"/>
            <p:cNvSpPr>
              <a:spLocks/>
            </p:cNvSpPr>
            <p:nvPr/>
          </p:nvSpPr>
          <p:spPr bwMode="auto">
            <a:xfrm>
              <a:off x="1526" y="1299"/>
              <a:ext cx="37" cy="731"/>
            </a:xfrm>
            <a:custGeom>
              <a:avLst/>
              <a:gdLst>
                <a:gd name="T0" fmla="*/ 37 w 37"/>
                <a:gd name="T1" fmla="*/ 0 h 731"/>
                <a:gd name="T2" fmla="*/ 36 w 37"/>
                <a:gd name="T3" fmla="*/ 95 h 731"/>
                <a:gd name="T4" fmla="*/ 33 w 37"/>
                <a:gd name="T5" fmla="*/ 313 h 731"/>
                <a:gd name="T6" fmla="*/ 30 w 37"/>
                <a:gd name="T7" fmla="*/ 557 h 731"/>
                <a:gd name="T8" fmla="*/ 29 w 37"/>
                <a:gd name="T9" fmla="*/ 731 h 731"/>
                <a:gd name="T10" fmla="*/ 26 w 37"/>
                <a:gd name="T11" fmla="*/ 706 h 731"/>
                <a:gd name="T12" fmla="*/ 19 w 37"/>
                <a:gd name="T13" fmla="*/ 639 h 731"/>
                <a:gd name="T14" fmla="*/ 11 w 37"/>
                <a:gd name="T15" fmla="*/ 541 h 731"/>
                <a:gd name="T16" fmla="*/ 4 w 37"/>
                <a:gd name="T17" fmla="*/ 424 h 731"/>
                <a:gd name="T18" fmla="*/ 0 w 37"/>
                <a:gd name="T19" fmla="*/ 301 h 731"/>
                <a:gd name="T20" fmla="*/ 3 w 37"/>
                <a:gd name="T21" fmla="*/ 181 h 731"/>
                <a:gd name="T22" fmla="*/ 14 w 37"/>
                <a:gd name="T23" fmla="*/ 77 h 731"/>
                <a:gd name="T24" fmla="*/ 37 w 37"/>
                <a:gd name="T2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731">
                  <a:moveTo>
                    <a:pt x="37" y="0"/>
                  </a:moveTo>
                  <a:lnTo>
                    <a:pt x="36" y="95"/>
                  </a:lnTo>
                  <a:lnTo>
                    <a:pt x="33" y="313"/>
                  </a:lnTo>
                  <a:lnTo>
                    <a:pt x="30" y="557"/>
                  </a:lnTo>
                  <a:lnTo>
                    <a:pt x="29" y="731"/>
                  </a:lnTo>
                  <a:lnTo>
                    <a:pt x="26" y="706"/>
                  </a:lnTo>
                  <a:lnTo>
                    <a:pt x="19" y="639"/>
                  </a:lnTo>
                  <a:lnTo>
                    <a:pt x="11" y="541"/>
                  </a:lnTo>
                  <a:lnTo>
                    <a:pt x="4" y="424"/>
                  </a:lnTo>
                  <a:lnTo>
                    <a:pt x="0" y="301"/>
                  </a:lnTo>
                  <a:lnTo>
                    <a:pt x="3" y="181"/>
                  </a:lnTo>
                  <a:lnTo>
                    <a:pt x="14" y="7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138"/>
            <p:cNvSpPr>
              <a:spLocks/>
            </p:cNvSpPr>
            <p:nvPr/>
          </p:nvSpPr>
          <p:spPr bwMode="auto">
            <a:xfrm>
              <a:off x="1398" y="844"/>
              <a:ext cx="486" cy="83"/>
            </a:xfrm>
            <a:custGeom>
              <a:avLst/>
              <a:gdLst>
                <a:gd name="T0" fmla="*/ 113 w 486"/>
                <a:gd name="T1" fmla="*/ 34 h 83"/>
                <a:gd name="T2" fmla="*/ 110 w 486"/>
                <a:gd name="T3" fmla="*/ 36 h 83"/>
                <a:gd name="T4" fmla="*/ 102 w 486"/>
                <a:gd name="T5" fmla="*/ 37 h 83"/>
                <a:gd name="T6" fmla="*/ 88 w 486"/>
                <a:gd name="T7" fmla="*/ 41 h 83"/>
                <a:gd name="T8" fmla="*/ 73 w 486"/>
                <a:gd name="T9" fmla="*/ 46 h 83"/>
                <a:gd name="T10" fmla="*/ 55 w 486"/>
                <a:gd name="T11" fmla="*/ 53 h 83"/>
                <a:gd name="T12" fmla="*/ 36 w 486"/>
                <a:gd name="T13" fmla="*/ 62 h 83"/>
                <a:gd name="T14" fmla="*/ 18 w 486"/>
                <a:gd name="T15" fmla="*/ 71 h 83"/>
                <a:gd name="T16" fmla="*/ 0 w 486"/>
                <a:gd name="T17" fmla="*/ 83 h 83"/>
                <a:gd name="T18" fmla="*/ 5 w 486"/>
                <a:gd name="T19" fmla="*/ 80 h 83"/>
                <a:gd name="T20" fmla="*/ 14 w 486"/>
                <a:gd name="T21" fmla="*/ 75 h 83"/>
                <a:gd name="T22" fmla="*/ 32 w 486"/>
                <a:gd name="T23" fmla="*/ 68 h 83"/>
                <a:gd name="T24" fmla="*/ 53 w 486"/>
                <a:gd name="T25" fmla="*/ 61 h 83"/>
                <a:gd name="T26" fmla="*/ 79 w 486"/>
                <a:gd name="T27" fmla="*/ 54 h 83"/>
                <a:gd name="T28" fmla="*/ 109 w 486"/>
                <a:gd name="T29" fmla="*/ 49 h 83"/>
                <a:gd name="T30" fmla="*/ 141 w 486"/>
                <a:gd name="T31" fmla="*/ 47 h 83"/>
                <a:gd name="T32" fmla="*/ 175 w 486"/>
                <a:gd name="T33" fmla="*/ 50 h 83"/>
                <a:gd name="T34" fmla="*/ 183 w 486"/>
                <a:gd name="T35" fmla="*/ 83 h 83"/>
                <a:gd name="T36" fmla="*/ 227 w 486"/>
                <a:gd name="T37" fmla="*/ 50 h 83"/>
                <a:gd name="T38" fmla="*/ 231 w 486"/>
                <a:gd name="T39" fmla="*/ 50 h 83"/>
                <a:gd name="T40" fmla="*/ 241 w 486"/>
                <a:gd name="T41" fmla="*/ 50 h 83"/>
                <a:gd name="T42" fmla="*/ 256 w 486"/>
                <a:gd name="T43" fmla="*/ 51 h 83"/>
                <a:gd name="T44" fmla="*/ 275 w 486"/>
                <a:gd name="T45" fmla="*/ 53 h 83"/>
                <a:gd name="T46" fmla="*/ 295 w 486"/>
                <a:gd name="T47" fmla="*/ 57 h 83"/>
                <a:gd name="T48" fmla="*/ 314 w 486"/>
                <a:gd name="T49" fmla="*/ 61 h 83"/>
                <a:gd name="T50" fmla="*/ 332 w 486"/>
                <a:gd name="T51" fmla="*/ 67 h 83"/>
                <a:gd name="T52" fmla="*/ 347 w 486"/>
                <a:gd name="T53" fmla="*/ 75 h 83"/>
                <a:gd name="T54" fmla="*/ 356 w 486"/>
                <a:gd name="T55" fmla="*/ 34 h 83"/>
                <a:gd name="T56" fmla="*/ 360 w 486"/>
                <a:gd name="T57" fmla="*/ 34 h 83"/>
                <a:gd name="T58" fmla="*/ 370 w 486"/>
                <a:gd name="T59" fmla="*/ 33 h 83"/>
                <a:gd name="T60" fmla="*/ 387 w 486"/>
                <a:gd name="T61" fmla="*/ 33 h 83"/>
                <a:gd name="T62" fmla="*/ 404 w 486"/>
                <a:gd name="T63" fmla="*/ 33 h 83"/>
                <a:gd name="T64" fmla="*/ 426 w 486"/>
                <a:gd name="T65" fmla="*/ 34 h 83"/>
                <a:gd name="T66" fmla="*/ 447 w 486"/>
                <a:gd name="T67" fmla="*/ 37 h 83"/>
                <a:gd name="T68" fmla="*/ 468 w 486"/>
                <a:gd name="T69" fmla="*/ 42 h 83"/>
                <a:gd name="T70" fmla="*/ 486 w 486"/>
                <a:gd name="T71" fmla="*/ 50 h 83"/>
                <a:gd name="T72" fmla="*/ 484 w 486"/>
                <a:gd name="T73" fmla="*/ 49 h 83"/>
                <a:gd name="T74" fmla="*/ 481 w 486"/>
                <a:gd name="T75" fmla="*/ 46 h 83"/>
                <a:gd name="T76" fmla="*/ 477 w 486"/>
                <a:gd name="T77" fmla="*/ 41 h 83"/>
                <a:gd name="T78" fmla="*/ 470 w 486"/>
                <a:gd name="T79" fmla="*/ 36 h 83"/>
                <a:gd name="T80" fmla="*/ 461 w 486"/>
                <a:gd name="T81" fmla="*/ 29 h 83"/>
                <a:gd name="T82" fmla="*/ 448 w 486"/>
                <a:gd name="T83" fmla="*/ 22 h 83"/>
                <a:gd name="T84" fmla="*/ 432 w 486"/>
                <a:gd name="T85" fmla="*/ 16 h 83"/>
                <a:gd name="T86" fmla="*/ 413 w 486"/>
                <a:gd name="T87" fmla="*/ 11 h 83"/>
                <a:gd name="T88" fmla="*/ 391 w 486"/>
                <a:gd name="T89" fmla="*/ 5 h 83"/>
                <a:gd name="T90" fmla="*/ 365 w 486"/>
                <a:gd name="T91" fmla="*/ 3 h 83"/>
                <a:gd name="T92" fmla="*/ 334 w 486"/>
                <a:gd name="T93" fmla="*/ 0 h 83"/>
                <a:gd name="T94" fmla="*/ 300 w 486"/>
                <a:gd name="T95" fmla="*/ 1 h 83"/>
                <a:gd name="T96" fmla="*/ 260 w 486"/>
                <a:gd name="T97" fmla="*/ 4 h 83"/>
                <a:gd name="T98" fmla="*/ 216 w 486"/>
                <a:gd name="T99" fmla="*/ 11 h 83"/>
                <a:gd name="T100" fmla="*/ 167 w 486"/>
                <a:gd name="T101" fmla="*/ 21 h 83"/>
                <a:gd name="T102" fmla="*/ 113 w 486"/>
                <a:gd name="T103" fmla="*/ 3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6" h="83">
                  <a:moveTo>
                    <a:pt x="113" y="34"/>
                  </a:moveTo>
                  <a:lnTo>
                    <a:pt x="110" y="36"/>
                  </a:lnTo>
                  <a:lnTo>
                    <a:pt x="102" y="37"/>
                  </a:lnTo>
                  <a:lnTo>
                    <a:pt x="88" y="41"/>
                  </a:lnTo>
                  <a:lnTo>
                    <a:pt x="73" y="46"/>
                  </a:lnTo>
                  <a:lnTo>
                    <a:pt x="55" y="53"/>
                  </a:lnTo>
                  <a:lnTo>
                    <a:pt x="36" y="62"/>
                  </a:lnTo>
                  <a:lnTo>
                    <a:pt x="18" y="71"/>
                  </a:lnTo>
                  <a:lnTo>
                    <a:pt x="0" y="83"/>
                  </a:lnTo>
                  <a:lnTo>
                    <a:pt x="5" y="80"/>
                  </a:lnTo>
                  <a:lnTo>
                    <a:pt x="14" y="75"/>
                  </a:lnTo>
                  <a:lnTo>
                    <a:pt x="32" y="68"/>
                  </a:lnTo>
                  <a:lnTo>
                    <a:pt x="53" y="61"/>
                  </a:lnTo>
                  <a:lnTo>
                    <a:pt x="79" y="54"/>
                  </a:lnTo>
                  <a:lnTo>
                    <a:pt x="109" y="49"/>
                  </a:lnTo>
                  <a:lnTo>
                    <a:pt x="141" y="47"/>
                  </a:lnTo>
                  <a:lnTo>
                    <a:pt x="175" y="50"/>
                  </a:lnTo>
                  <a:lnTo>
                    <a:pt x="183" y="83"/>
                  </a:lnTo>
                  <a:lnTo>
                    <a:pt x="227" y="50"/>
                  </a:lnTo>
                  <a:lnTo>
                    <a:pt x="231" y="50"/>
                  </a:lnTo>
                  <a:lnTo>
                    <a:pt x="241" y="50"/>
                  </a:lnTo>
                  <a:lnTo>
                    <a:pt x="256" y="51"/>
                  </a:lnTo>
                  <a:lnTo>
                    <a:pt x="275" y="53"/>
                  </a:lnTo>
                  <a:lnTo>
                    <a:pt x="295" y="57"/>
                  </a:lnTo>
                  <a:lnTo>
                    <a:pt x="314" y="61"/>
                  </a:lnTo>
                  <a:lnTo>
                    <a:pt x="332" y="67"/>
                  </a:lnTo>
                  <a:lnTo>
                    <a:pt x="347" y="75"/>
                  </a:lnTo>
                  <a:lnTo>
                    <a:pt x="356" y="34"/>
                  </a:lnTo>
                  <a:lnTo>
                    <a:pt x="360" y="34"/>
                  </a:lnTo>
                  <a:lnTo>
                    <a:pt x="370" y="33"/>
                  </a:lnTo>
                  <a:lnTo>
                    <a:pt x="387" y="33"/>
                  </a:lnTo>
                  <a:lnTo>
                    <a:pt x="404" y="33"/>
                  </a:lnTo>
                  <a:lnTo>
                    <a:pt x="426" y="34"/>
                  </a:lnTo>
                  <a:lnTo>
                    <a:pt x="447" y="37"/>
                  </a:lnTo>
                  <a:lnTo>
                    <a:pt x="468" y="42"/>
                  </a:lnTo>
                  <a:lnTo>
                    <a:pt x="486" y="50"/>
                  </a:lnTo>
                  <a:lnTo>
                    <a:pt x="484" y="49"/>
                  </a:lnTo>
                  <a:lnTo>
                    <a:pt x="481" y="46"/>
                  </a:lnTo>
                  <a:lnTo>
                    <a:pt x="477" y="41"/>
                  </a:lnTo>
                  <a:lnTo>
                    <a:pt x="470" y="36"/>
                  </a:lnTo>
                  <a:lnTo>
                    <a:pt x="461" y="29"/>
                  </a:lnTo>
                  <a:lnTo>
                    <a:pt x="448" y="22"/>
                  </a:lnTo>
                  <a:lnTo>
                    <a:pt x="432" y="16"/>
                  </a:lnTo>
                  <a:lnTo>
                    <a:pt x="413" y="11"/>
                  </a:lnTo>
                  <a:lnTo>
                    <a:pt x="391" y="5"/>
                  </a:lnTo>
                  <a:lnTo>
                    <a:pt x="365" y="3"/>
                  </a:lnTo>
                  <a:lnTo>
                    <a:pt x="334" y="0"/>
                  </a:lnTo>
                  <a:lnTo>
                    <a:pt x="300" y="1"/>
                  </a:lnTo>
                  <a:lnTo>
                    <a:pt x="260" y="4"/>
                  </a:lnTo>
                  <a:lnTo>
                    <a:pt x="216" y="11"/>
                  </a:lnTo>
                  <a:lnTo>
                    <a:pt x="167" y="21"/>
                  </a:lnTo>
                  <a:lnTo>
                    <a:pt x="113" y="34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139"/>
            <p:cNvSpPr>
              <a:spLocks/>
            </p:cNvSpPr>
            <p:nvPr/>
          </p:nvSpPr>
          <p:spPr bwMode="auto">
            <a:xfrm>
              <a:off x="1919" y="1441"/>
              <a:ext cx="1025" cy="887"/>
            </a:xfrm>
            <a:custGeom>
              <a:avLst/>
              <a:gdLst>
                <a:gd name="T0" fmla="*/ 13 w 1025"/>
                <a:gd name="T1" fmla="*/ 878 h 887"/>
                <a:gd name="T2" fmla="*/ 66 w 1025"/>
                <a:gd name="T3" fmla="*/ 825 h 887"/>
                <a:gd name="T4" fmla="*/ 140 w 1025"/>
                <a:gd name="T5" fmla="*/ 722 h 887"/>
                <a:gd name="T6" fmla="*/ 208 w 1025"/>
                <a:gd name="T7" fmla="*/ 558 h 887"/>
                <a:gd name="T8" fmla="*/ 242 w 1025"/>
                <a:gd name="T9" fmla="*/ 327 h 887"/>
                <a:gd name="T10" fmla="*/ 235 w 1025"/>
                <a:gd name="T11" fmla="*/ 138 h 887"/>
                <a:gd name="T12" fmla="*/ 248 w 1025"/>
                <a:gd name="T13" fmla="*/ 205 h 887"/>
                <a:gd name="T14" fmla="*/ 260 w 1025"/>
                <a:gd name="T15" fmla="*/ 331 h 887"/>
                <a:gd name="T16" fmla="*/ 253 w 1025"/>
                <a:gd name="T17" fmla="*/ 495 h 887"/>
                <a:gd name="T18" fmla="*/ 206 w 1025"/>
                <a:gd name="T19" fmla="*/ 671 h 887"/>
                <a:gd name="T20" fmla="*/ 105 w 1025"/>
                <a:gd name="T21" fmla="*/ 837 h 887"/>
                <a:gd name="T22" fmla="*/ 87 w 1025"/>
                <a:gd name="T23" fmla="*/ 854 h 887"/>
                <a:gd name="T24" fmla="*/ 128 w 1025"/>
                <a:gd name="T25" fmla="*/ 850 h 887"/>
                <a:gd name="T26" fmla="*/ 195 w 1025"/>
                <a:gd name="T27" fmla="*/ 840 h 887"/>
                <a:gd name="T28" fmla="*/ 279 w 1025"/>
                <a:gd name="T29" fmla="*/ 821 h 887"/>
                <a:gd name="T30" fmla="*/ 371 w 1025"/>
                <a:gd name="T31" fmla="*/ 791 h 887"/>
                <a:gd name="T32" fmla="*/ 478 w 1025"/>
                <a:gd name="T33" fmla="*/ 689 h 887"/>
                <a:gd name="T34" fmla="*/ 495 w 1025"/>
                <a:gd name="T35" fmla="*/ 739 h 887"/>
                <a:gd name="T36" fmla="*/ 531 w 1025"/>
                <a:gd name="T37" fmla="*/ 732 h 887"/>
                <a:gd name="T38" fmla="*/ 591 w 1025"/>
                <a:gd name="T39" fmla="*/ 710 h 887"/>
                <a:gd name="T40" fmla="*/ 665 w 1025"/>
                <a:gd name="T41" fmla="*/ 661 h 887"/>
                <a:gd name="T42" fmla="*/ 746 w 1025"/>
                <a:gd name="T43" fmla="*/ 573 h 887"/>
                <a:gd name="T44" fmla="*/ 803 w 1025"/>
                <a:gd name="T45" fmla="*/ 480 h 887"/>
                <a:gd name="T46" fmla="*/ 830 w 1025"/>
                <a:gd name="T47" fmla="*/ 378 h 887"/>
                <a:gd name="T48" fmla="*/ 858 w 1025"/>
                <a:gd name="T49" fmla="*/ 247 h 887"/>
                <a:gd name="T50" fmla="*/ 865 w 1025"/>
                <a:gd name="T51" fmla="*/ 299 h 887"/>
                <a:gd name="T52" fmla="*/ 850 w 1025"/>
                <a:gd name="T53" fmla="*/ 457 h 887"/>
                <a:gd name="T54" fmla="*/ 924 w 1025"/>
                <a:gd name="T55" fmla="*/ 348 h 887"/>
                <a:gd name="T56" fmla="*/ 1010 w 1025"/>
                <a:gd name="T57" fmla="*/ 108 h 887"/>
                <a:gd name="T58" fmla="*/ 1025 w 1025"/>
                <a:gd name="T59" fmla="*/ 37 h 887"/>
                <a:gd name="T60" fmla="*/ 1003 w 1025"/>
                <a:gd name="T61" fmla="*/ 200 h 887"/>
                <a:gd name="T62" fmla="*/ 909 w 1025"/>
                <a:gd name="T63" fmla="*/ 430 h 887"/>
                <a:gd name="T64" fmla="*/ 859 w 1025"/>
                <a:gd name="T65" fmla="*/ 504 h 887"/>
                <a:gd name="T66" fmla="*/ 797 w 1025"/>
                <a:gd name="T67" fmla="*/ 576 h 887"/>
                <a:gd name="T68" fmla="*/ 723 w 1025"/>
                <a:gd name="T69" fmla="*/ 644 h 887"/>
                <a:gd name="T70" fmla="*/ 632 w 1025"/>
                <a:gd name="T71" fmla="*/ 707 h 887"/>
                <a:gd name="T72" fmla="*/ 527 w 1025"/>
                <a:gd name="T73" fmla="*/ 762 h 887"/>
                <a:gd name="T74" fmla="*/ 477 w 1025"/>
                <a:gd name="T75" fmla="*/ 783 h 887"/>
                <a:gd name="T76" fmla="*/ 426 w 1025"/>
                <a:gd name="T77" fmla="*/ 799 h 887"/>
                <a:gd name="T78" fmla="*/ 341 w 1025"/>
                <a:gd name="T79" fmla="*/ 824 h 887"/>
                <a:gd name="T80" fmla="*/ 228 w 1025"/>
                <a:gd name="T81" fmla="*/ 852 h 887"/>
                <a:gd name="T82" fmla="*/ 95 w 1025"/>
                <a:gd name="T83" fmla="*/ 87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5" h="887">
                  <a:moveTo>
                    <a:pt x="0" y="887"/>
                  </a:moveTo>
                  <a:lnTo>
                    <a:pt x="3" y="884"/>
                  </a:lnTo>
                  <a:lnTo>
                    <a:pt x="13" y="878"/>
                  </a:lnTo>
                  <a:lnTo>
                    <a:pt x="28" y="866"/>
                  </a:lnTo>
                  <a:lnTo>
                    <a:pt x="46" y="849"/>
                  </a:lnTo>
                  <a:lnTo>
                    <a:pt x="66" y="825"/>
                  </a:lnTo>
                  <a:lnTo>
                    <a:pt x="91" y="797"/>
                  </a:lnTo>
                  <a:lnTo>
                    <a:pt x="116" y="762"/>
                  </a:lnTo>
                  <a:lnTo>
                    <a:pt x="140" y="722"/>
                  </a:lnTo>
                  <a:lnTo>
                    <a:pt x="165" y="673"/>
                  </a:lnTo>
                  <a:lnTo>
                    <a:pt x="187" y="619"/>
                  </a:lnTo>
                  <a:lnTo>
                    <a:pt x="208" y="558"/>
                  </a:lnTo>
                  <a:lnTo>
                    <a:pt x="223" y="488"/>
                  </a:lnTo>
                  <a:lnTo>
                    <a:pt x="235" y="412"/>
                  </a:lnTo>
                  <a:lnTo>
                    <a:pt x="242" y="327"/>
                  </a:lnTo>
                  <a:lnTo>
                    <a:pt x="242" y="234"/>
                  </a:lnTo>
                  <a:lnTo>
                    <a:pt x="234" y="133"/>
                  </a:lnTo>
                  <a:lnTo>
                    <a:pt x="235" y="138"/>
                  </a:lnTo>
                  <a:lnTo>
                    <a:pt x="238" y="152"/>
                  </a:lnTo>
                  <a:lnTo>
                    <a:pt x="242" y="175"/>
                  </a:lnTo>
                  <a:lnTo>
                    <a:pt x="248" y="205"/>
                  </a:lnTo>
                  <a:lnTo>
                    <a:pt x="253" y="242"/>
                  </a:lnTo>
                  <a:lnTo>
                    <a:pt x="257" y="284"/>
                  </a:lnTo>
                  <a:lnTo>
                    <a:pt x="260" y="331"/>
                  </a:lnTo>
                  <a:lnTo>
                    <a:pt x="260" y="382"/>
                  </a:lnTo>
                  <a:lnTo>
                    <a:pt x="259" y="437"/>
                  </a:lnTo>
                  <a:lnTo>
                    <a:pt x="253" y="495"/>
                  </a:lnTo>
                  <a:lnTo>
                    <a:pt x="242" y="552"/>
                  </a:lnTo>
                  <a:lnTo>
                    <a:pt x="227" y="612"/>
                  </a:lnTo>
                  <a:lnTo>
                    <a:pt x="206" y="671"/>
                  </a:lnTo>
                  <a:lnTo>
                    <a:pt x="180" y="728"/>
                  </a:lnTo>
                  <a:lnTo>
                    <a:pt x="146" y="785"/>
                  </a:lnTo>
                  <a:lnTo>
                    <a:pt x="105" y="837"/>
                  </a:lnTo>
                  <a:lnTo>
                    <a:pt x="79" y="854"/>
                  </a:lnTo>
                  <a:lnTo>
                    <a:pt x="81" y="854"/>
                  </a:lnTo>
                  <a:lnTo>
                    <a:pt x="87" y="854"/>
                  </a:lnTo>
                  <a:lnTo>
                    <a:pt x="98" y="853"/>
                  </a:lnTo>
                  <a:lnTo>
                    <a:pt x="112" y="852"/>
                  </a:lnTo>
                  <a:lnTo>
                    <a:pt x="128" y="850"/>
                  </a:lnTo>
                  <a:lnTo>
                    <a:pt x="147" y="848"/>
                  </a:lnTo>
                  <a:lnTo>
                    <a:pt x="171" y="844"/>
                  </a:lnTo>
                  <a:lnTo>
                    <a:pt x="195" y="840"/>
                  </a:lnTo>
                  <a:lnTo>
                    <a:pt x="222" y="835"/>
                  </a:lnTo>
                  <a:lnTo>
                    <a:pt x="249" y="829"/>
                  </a:lnTo>
                  <a:lnTo>
                    <a:pt x="279" y="821"/>
                  </a:lnTo>
                  <a:lnTo>
                    <a:pt x="309" y="812"/>
                  </a:lnTo>
                  <a:lnTo>
                    <a:pt x="341" y="803"/>
                  </a:lnTo>
                  <a:lnTo>
                    <a:pt x="371" y="791"/>
                  </a:lnTo>
                  <a:lnTo>
                    <a:pt x="403" y="778"/>
                  </a:lnTo>
                  <a:lnTo>
                    <a:pt x="435" y="764"/>
                  </a:lnTo>
                  <a:lnTo>
                    <a:pt x="478" y="689"/>
                  </a:lnTo>
                  <a:lnTo>
                    <a:pt x="487" y="739"/>
                  </a:lnTo>
                  <a:lnTo>
                    <a:pt x="488" y="739"/>
                  </a:lnTo>
                  <a:lnTo>
                    <a:pt x="495" y="739"/>
                  </a:lnTo>
                  <a:lnTo>
                    <a:pt x="503" y="737"/>
                  </a:lnTo>
                  <a:lnTo>
                    <a:pt x="516" y="736"/>
                  </a:lnTo>
                  <a:lnTo>
                    <a:pt x="531" y="732"/>
                  </a:lnTo>
                  <a:lnTo>
                    <a:pt x="549" y="728"/>
                  </a:lnTo>
                  <a:lnTo>
                    <a:pt x="569" y="720"/>
                  </a:lnTo>
                  <a:lnTo>
                    <a:pt x="591" y="710"/>
                  </a:lnTo>
                  <a:lnTo>
                    <a:pt x="615" y="698"/>
                  </a:lnTo>
                  <a:lnTo>
                    <a:pt x="639" y="681"/>
                  </a:lnTo>
                  <a:lnTo>
                    <a:pt x="665" y="661"/>
                  </a:lnTo>
                  <a:lnTo>
                    <a:pt x="692" y="636"/>
                  </a:lnTo>
                  <a:lnTo>
                    <a:pt x="719" y="608"/>
                  </a:lnTo>
                  <a:lnTo>
                    <a:pt x="746" y="573"/>
                  </a:lnTo>
                  <a:lnTo>
                    <a:pt x="774" y="534"/>
                  </a:lnTo>
                  <a:lnTo>
                    <a:pt x="800" y="490"/>
                  </a:lnTo>
                  <a:lnTo>
                    <a:pt x="803" y="480"/>
                  </a:lnTo>
                  <a:lnTo>
                    <a:pt x="810" y="457"/>
                  </a:lnTo>
                  <a:lnTo>
                    <a:pt x="819" y="420"/>
                  </a:lnTo>
                  <a:lnTo>
                    <a:pt x="830" y="378"/>
                  </a:lnTo>
                  <a:lnTo>
                    <a:pt x="841" y="332"/>
                  </a:lnTo>
                  <a:lnTo>
                    <a:pt x="851" y="286"/>
                  </a:lnTo>
                  <a:lnTo>
                    <a:pt x="858" y="247"/>
                  </a:lnTo>
                  <a:lnTo>
                    <a:pt x="861" y="215"/>
                  </a:lnTo>
                  <a:lnTo>
                    <a:pt x="863" y="239"/>
                  </a:lnTo>
                  <a:lnTo>
                    <a:pt x="865" y="299"/>
                  </a:lnTo>
                  <a:lnTo>
                    <a:pt x="861" y="381"/>
                  </a:lnTo>
                  <a:lnTo>
                    <a:pt x="843" y="465"/>
                  </a:lnTo>
                  <a:lnTo>
                    <a:pt x="850" y="457"/>
                  </a:lnTo>
                  <a:lnTo>
                    <a:pt x="867" y="436"/>
                  </a:lnTo>
                  <a:lnTo>
                    <a:pt x="894" y="399"/>
                  </a:lnTo>
                  <a:lnTo>
                    <a:pt x="924" y="348"/>
                  </a:lnTo>
                  <a:lnTo>
                    <a:pt x="957" y="282"/>
                  </a:lnTo>
                  <a:lnTo>
                    <a:pt x="986" y="202"/>
                  </a:lnTo>
                  <a:lnTo>
                    <a:pt x="1010" y="108"/>
                  </a:lnTo>
                  <a:lnTo>
                    <a:pt x="1025" y="0"/>
                  </a:lnTo>
                  <a:lnTo>
                    <a:pt x="1025" y="9"/>
                  </a:lnTo>
                  <a:lnTo>
                    <a:pt x="1025" y="37"/>
                  </a:lnTo>
                  <a:lnTo>
                    <a:pt x="1023" y="79"/>
                  </a:lnTo>
                  <a:lnTo>
                    <a:pt x="1016" y="134"/>
                  </a:lnTo>
                  <a:lnTo>
                    <a:pt x="1003" y="200"/>
                  </a:lnTo>
                  <a:lnTo>
                    <a:pt x="981" y="272"/>
                  </a:lnTo>
                  <a:lnTo>
                    <a:pt x="951" y="350"/>
                  </a:lnTo>
                  <a:lnTo>
                    <a:pt x="909" y="430"/>
                  </a:lnTo>
                  <a:lnTo>
                    <a:pt x="894" y="455"/>
                  </a:lnTo>
                  <a:lnTo>
                    <a:pt x="877" y="479"/>
                  </a:lnTo>
                  <a:lnTo>
                    <a:pt x="859" y="504"/>
                  </a:lnTo>
                  <a:lnTo>
                    <a:pt x="840" y="528"/>
                  </a:lnTo>
                  <a:lnTo>
                    <a:pt x="819" y="552"/>
                  </a:lnTo>
                  <a:lnTo>
                    <a:pt x="797" y="576"/>
                  </a:lnTo>
                  <a:lnTo>
                    <a:pt x="774" y="598"/>
                  </a:lnTo>
                  <a:lnTo>
                    <a:pt x="749" y="622"/>
                  </a:lnTo>
                  <a:lnTo>
                    <a:pt x="723" y="644"/>
                  </a:lnTo>
                  <a:lnTo>
                    <a:pt x="694" y="665"/>
                  </a:lnTo>
                  <a:lnTo>
                    <a:pt x="664" y="686"/>
                  </a:lnTo>
                  <a:lnTo>
                    <a:pt x="632" y="707"/>
                  </a:lnTo>
                  <a:lnTo>
                    <a:pt x="598" y="727"/>
                  </a:lnTo>
                  <a:lnTo>
                    <a:pt x="564" y="745"/>
                  </a:lnTo>
                  <a:lnTo>
                    <a:pt x="527" y="762"/>
                  </a:lnTo>
                  <a:lnTo>
                    <a:pt x="487" y="779"/>
                  </a:lnTo>
                  <a:lnTo>
                    <a:pt x="484" y="781"/>
                  </a:lnTo>
                  <a:lnTo>
                    <a:pt x="477" y="783"/>
                  </a:lnTo>
                  <a:lnTo>
                    <a:pt x="465" y="787"/>
                  </a:lnTo>
                  <a:lnTo>
                    <a:pt x="447" y="793"/>
                  </a:lnTo>
                  <a:lnTo>
                    <a:pt x="426" y="799"/>
                  </a:lnTo>
                  <a:lnTo>
                    <a:pt x="402" y="807"/>
                  </a:lnTo>
                  <a:lnTo>
                    <a:pt x="373" y="815"/>
                  </a:lnTo>
                  <a:lnTo>
                    <a:pt x="341" y="824"/>
                  </a:lnTo>
                  <a:lnTo>
                    <a:pt x="305" y="833"/>
                  </a:lnTo>
                  <a:lnTo>
                    <a:pt x="268" y="842"/>
                  </a:lnTo>
                  <a:lnTo>
                    <a:pt x="228" y="852"/>
                  </a:lnTo>
                  <a:lnTo>
                    <a:pt x="186" y="859"/>
                  </a:lnTo>
                  <a:lnTo>
                    <a:pt x="142" y="867"/>
                  </a:lnTo>
                  <a:lnTo>
                    <a:pt x="95" y="875"/>
                  </a:lnTo>
                  <a:lnTo>
                    <a:pt x="48" y="882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140"/>
            <p:cNvSpPr>
              <a:spLocks/>
            </p:cNvSpPr>
            <p:nvPr/>
          </p:nvSpPr>
          <p:spPr bwMode="auto">
            <a:xfrm>
              <a:off x="2371" y="752"/>
              <a:ext cx="312" cy="317"/>
            </a:xfrm>
            <a:custGeom>
              <a:avLst/>
              <a:gdLst>
                <a:gd name="T0" fmla="*/ 0 w 312"/>
                <a:gd name="T1" fmla="*/ 2 h 317"/>
                <a:gd name="T2" fmla="*/ 3 w 312"/>
                <a:gd name="T3" fmla="*/ 3 h 317"/>
                <a:gd name="T4" fmla="*/ 11 w 312"/>
                <a:gd name="T5" fmla="*/ 8 h 317"/>
                <a:gd name="T6" fmla="*/ 24 w 312"/>
                <a:gd name="T7" fmla="*/ 15 h 317"/>
                <a:gd name="T8" fmla="*/ 39 w 312"/>
                <a:gd name="T9" fmla="*/ 25 h 317"/>
                <a:gd name="T10" fmla="*/ 59 w 312"/>
                <a:gd name="T11" fmla="*/ 38 h 317"/>
                <a:gd name="T12" fmla="*/ 81 w 312"/>
                <a:gd name="T13" fmla="*/ 53 h 317"/>
                <a:gd name="T14" fmla="*/ 105 w 312"/>
                <a:gd name="T15" fmla="*/ 71 h 317"/>
                <a:gd name="T16" fmla="*/ 131 w 312"/>
                <a:gd name="T17" fmla="*/ 91 h 317"/>
                <a:gd name="T18" fmla="*/ 157 w 312"/>
                <a:gd name="T19" fmla="*/ 113 h 317"/>
                <a:gd name="T20" fmla="*/ 183 w 312"/>
                <a:gd name="T21" fmla="*/ 137 h 317"/>
                <a:gd name="T22" fmla="*/ 209 w 312"/>
                <a:gd name="T23" fmla="*/ 163 h 317"/>
                <a:gd name="T24" fmla="*/ 234 w 312"/>
                <a:gd name="T25" fmla="*/ 191 h 317"/>
                <a:gd name="T26" fmla="*/ 257 w 312"/>
                <a:gd name="T27" fmla="*/ 219 h 317"/>
                <a:gd name="T28" fmla="*/ 279 w 312"/>
                <a:gd name="T29" fmla="*/ 251 h 317"/>
                <a:gd name="T30" fmla="*/ 297 w 312"/>
                <a:gd name="T31" fmla="*/ 282 h 317"/>
                <a:gd name="T32" fmla="*/ 312 w 312"/>
                <a:gd name="T33" fmla="*/ 317 h 317"/>
                <a:gd name="T34" fmla="*/ 310 w 312"/>
                <a:gd name="T35" fmla="*/ 307 h 317"/>
                <a:gd name="T36" fmla="*/ 300 w 312"/>
                <a:gd name="T37" fmla="*/ 281 h 317"/>
                <a:gd name="T38" fmla="*/ 285 w 312"/>
                <a:gd name="T39" fmla="*/ 244 h 317"/>
                <a:gd name="T40" fmla="*/ 263 w 312"/>
                <a:gd name="T41" fmla="*/ 198 h 317"/>
                <a:gd name="T42" fmla="*/ 233 w 312"/>
                <a:gd name="T43" fmla="*/ 149 h 317"/>
                <a:gd name="T44" fmla="*/ 196 w 312"/>
                <a:gd name="T45" fmla="*/ 100 h 317"/>
                <a:gd name="T46" fmla="*/ 150 w 312"/>
                <a:gd name="T47" fmla="*/ 54 h 317"/>
                <a:gd name="T48" fmla="*/ 95 w 312"/>
                <a:gd name="T49" fmla="*/ 17 h 317"/>
                <a:gd name="T50" fmla="*/ 92 w 312"/>
                <a:gd name="T51" fmla="*/ 16 h 317"/>
                <a:gd name="T52" fmla="*/ 87 w 312"/>
                <a:gd name="T53" fmla="*/ 13 h 317"/>
                <a:gd name="T54" fmla="*/ 76 w 312"/>
                <a:gd name="T55" fmla="*/ 10 h 317"/>
                <a:gd name="T56" fmla="*/ 64 w 312"/>
                <a:gd name="T57" fmla="*/ 6 h 317"/>
                <a:gd name="T58" fmla="*/ 48 w 312"/>
                <a:gd name="T59" fmla="*/ 3 h 317"/>
                <a:gd name="T60" fmla="*/ 33 w 312"/>
                <a:gd name="T61" fmla="*/ 0 h 317"/>
                <a:gd name="T62" fmla="*/ 17 w 312"/>
                <a:gd name="T63" fmla="*/ 0 h 317"/>
                <a:gd name="T64" fmla="*/ 0 w 312"/>
                <a:gd name="T65" fmla="*/ 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2" h="317">
                  <a:moveTo>
                    <a:pt x="0" y="2"/>
                  </a:moveTo>
                  <a:lnTo>
                    <a:pt x="3" y="3"/>
                  </a:lnTo>
                  <a:lnTo>
                    <a:pt x="11" y="8"/>
                  </a:lnTo>
                  <a:lnTo>
                    <a:pt x="24" y="15"/>
                  </a:lnTo>
                  <a:lnTo>
                    <a:pt x="39" y="25"/>
                  </a:lnTo>
                  <a:lnTo>
                    <a:pt x="59" y="38"/>
                  </a:lnTo>
                  <a:lnTo>
                    <a:pt x="81" y="53"/>
                  </a:lnTo>
                  <a:lnTo>
                    <a:pt x="105" y="71"/>
                  </a:lnTo>
                  <a:lnTo>
                    <a:pt x="131" y="91"/>
                  </a:lnTo>
                  <a:lnTo>
                    <a:pt x="157" y="113"/>
                  </a:lnTo>
                  <a:lnTo>
                    <a:pt x="183" y="137"/>
                  </a:lnTo>
                  <a:lnTo>
                    <a:pt x="209" y="163"/>
                  </a:lnTo>
                  <a:lnTo>
                    <a:pt x="234" y="191"/>
                  </a:lnTo>
                  <a:lnTo>
                    <a:pt x="257" y="219"/>
                  </a:lnTo>
                  <a:lnTo>
                    <a:pt x="279" y="251"/>
                  </a:lnTo>
                  <a:lnTo>
                    <a:pt x="297" y="282"/>
                  </a:lnTo>
                  <a:lnTo>
                    <a:pt x="312" y="317"/>
                  </a:lnTo>
                  <a:lnTo>
                    <a:pt x="310" y="307"/>
                  </a:lnTo>
                  <a:lnTo>
                    <a:pt x="300" y="281"/>
                  </a:lnTo>
                  <a:lnTo>
                    <a:pt x="285" y="244"/>
                  </a:lnTo>
                  <a:lnTo>
                    <a:pt x="263" y="198"/>
                  </a:lnTo>
                  <a:lnTo>
                    <a:pt x="233" y="149"/>
                  </a:lnTo>
                  <a:lnTo>
                    <a:pt x="196" y="100"/>
                  </a:lnTo>
                  <a:lnTo>
                    <a:pt x="150" y="54"/>
                  </a:lnTo>
                  <a:lnTo>
                    <a:pt x="95" y="17"/>
                  </a:lnTo>
                  <a:lnTo>
                    <a:pt x="92" y="16"/>
                  </a:lnTo>
                  <a:lnTo>
                    <a:pt x="87" y="13"/>
                  </a:lnTo>
                  <a:lnTo>
                    <a:pt x="76" y="10"/>
                  </a:lnTo>
                  <a:lnTo>
                    <a:pt x="64" y="6"/>
                  </a:lnTo>
                  <a:lnTo>
                    <a:pt x="48" y="3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141"/>
            <p:cNvSpPr>
              <a:spLocks/>
            </p:cNvSpPr>
            <p:nvPr/>
          </p:nvSpPr>
          <p:spPr bwMode="auto">
            <a:xfrm>
              <a:off x="2832" y="1051"/>
              <a:ext cx="84" cy="373"/>
            </a:xfrm>
            <a:custGeom>
              <a:avLst/>
              <a:gdLst>
                <a:gd name="T0" fmla="*/ 0 w 84"/>
                <a:gd name="T1" fmla="*/ 0 h 373"/>
                <a:gd name="T2" fmla="*/ 4 w 84"/>
                <a:gd name="T3" fmla="*/ 11 h 373"/>
                <a:gd name="T4" fmla="*/ 16 w 84"/>
                <a:gd name="T5" fmla="*/ 39 h 373"/>
                <a:gd name="T6" fmla="*/ 31 w 84"/>
                <a:gd name="T7" fmla="*/ 80 h 373"/>
                <a:gd name="T8" fmla="*/ 49 w 84"/>
                <a:gd name="T9" fmla="*/ 133 h 373"/>
                <a:gd name="T10" fmla="*/ 64 w 84"/>
                <a:gd name="T11" fmla="*/ 193 h 373"/>
                <a:gd name="T12" fmla="*/ 77 w 84"/>
                <a:gd name="T13" fmla="*/ 255 h 373"/>
                <a:gd name="T14" fmla="*/ 82 w 84"/>
                <a:gd name="T15" fmla="*/ 317 h 373"/>
                <a:gd name="T16" fmla="*/ 78 w 84"/>
                <a:gd name="T17" fmla="*/ 373 h 373"/>
                <a:gd name="T18" fmla="*/ 79 w 84"/>
                <a:gd name="T19" fmla="*/ 364 h 373"/>
                <a:gd name="T20" fmla="*/ 82 w 84"/>
                <a:gd name="T21" fmla="*/ 338 h 373"/>
                <a:gd name="T22" fmla="*/ 84 w 84"/>
                <a:gd name="T23" fmla="*/ 298 h 373"/>
                <a:gd name="T24" fmla="*/ 81 w 84"/>
                <a:gd name="T25" fmla="*/ 248 h 373"/>
                <a:gd name="T26" fmla="*/ 74 w 84"/>
                <a:gd name="T27" fmla="*/ 191 h 373"/>
                <a:gd name="T28" fmla="*/ 60 w 84"/>
                <a:gd name="T29" fmla="*/ 129 h 373"/>
                <a:gd name="T30" fmla="*/ 35 w 84"/>
                <a:gd name="T31" fmla="*/ 63 h 373"/>
                <a:gd name="T32" fmla="*/ 0 w 84"/>
                <a:gd name="T3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373">
                  <a:moveTo>
                    <a:pt x="0" y="0"/>
                  </a:moveTo>
                  <a:lnTo>
                    <a:pt x="4" y="11"/>
                  </a:lnTo>
                  <a:lnTo>
                    <a:pt x="16" y="39"/>
                  </a:lnTo>
                  <a:lnTo>
                    <a:pt x="31" y="80"/>
                  </a:lnTo>
                  <a:lnTo>
                    <a:pt x="49" y="133"/>
                  </a:lnTo>
                  <a:lnTo>
                    <a:pt x="64" y="193"/>
                  </a:lnTo>
                  <a:lnTo>
                    <a:pt x="77" y="255"/>
                  </a:lnTo>
                  <a:lnTo>
                    <a:pt x="82" y="317"/>
                  </a:lnTo>
                  <a:lnTo>
                    <a:pt x="78" y="373"/>
                  </a:lnTo>
                  <a:lnTo>
                    <a:pt x="79" y="364"/>
                  </a:lnTo>
                  <a:lnTo>
                    <a:pt x="82" y="338"/>
                  </a:lnTo>
                  <a:lnTo>
                    <a:pt x="84" y="298"/>
                  </a:lnTo>
                  <a:lnTo>
                    <a:pt x="81" y="248"/>
                  </a:lnTo>
                  <a:lnTo>
                    <a:pt x="74" y="191"/>
                  </a:lnTo>
                  <a:lnTo>
                    <a:pt x="60" y="129"/>
                  </a:lnTo>
                  <a:lnTo>
                    <a:pt x="35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142"/>
            <p:cNvSpPr>
              <a:spLocks/>
            </p:cNvSpPr>
            <p:nvPr/>
          </p:nvSpPr>
          <p:spPr bwMode="auto">
            <a:xfrm>
              <a:off x="2197" y="836"/>
              <a:ext cx="254" cy="546"/>
            </a:xfrm>
            <a:custGeom>
              <a:avLst/>
              <a:gdLst>
                <a:gd name="T0" fmla="*/ 0 w 254"/>
                <a:gd name="T1" fmla="*/ 0 h 546"/>
                <a:gd name="T2" fmla="*/ 3 w 254"/>
                <a:gd name="T3" fmla="*/ 3 h 546"/>
                <a:gd name="T4" fmla="*/ 9 w 254"/>
                <a:gd name="T5" fmla="*/ 12 h 546"/>
                <a:gd name="T6" fmla="*/ 20 w 254"/>
                <a:gd name="T7" fmla="*/ 27 h 546"/>
                <a:gd name="T8" fmla="*/ 36 w 254"/>
                <a:gd name="T9" fmla="*/ 45 h 546"/>
                <a:gd name="T10" fmla="*/ 53 w 254"/>
                <a:gd name="T11" fmla="*/ 69 h 546"/>
                <a:gd name="T12" fmla="*/ 73 w 254"/>
                <a:gd name="T13" fmla="*/ 97 h 546"/>
                <a:gd name="T14" fmla="*/ 95 w 254"/>
                <a:gd name="T15" fmla="*/ 129 h 546"/>
                <a:gd name="T16" fmla="*/ 117 w 254"/>
                <a:gd name="T17" fmla="*/ 164 h 546"/>
                <a:gd name="T18" fmla="*/ 139 w 254"/>
                <a:gd name="T19" fmla="*/ 204 h 546"/>
                <a:gd name="T20" fmla="*/ 161 w 254"/>
                <a:gd name="T21" fmla="*/ 247 h 546"/>
                <a:gd name="T22" fmla="*/ 183 w 254"/>
                <a:gd name="T23" fmla="*/ 292 h 546"/>
                <a:gd name="T24" fmla="*/ 202 w 254"/>
                <a:gd name="T25" fmla="*/ 339 h 546"/>
                <a:gd name="T26" fmla="*/ 220 w 254"/>
                <a:gd name="T27" fmla="*/ 389 h 546"/>
                <a:gd name="T28" fmla="*/ 235 w 254"/>
                <a:gd name="T29" fmla="*/ 440 h 546"/>
                <a:gd name="T30" fmla="*/ 246 w 254"/>
                <a:gd name="T31" fmla="*/ 492 h 546"/>
                <a:gd name="T32" fmla="*/ 253 w 254"/>
                <a:gd name="T33" fmla="*/ 546 h 546"/>
                <a:gd name="T34" fmla="*/ 253 w 254"/>
                <a:gd name="T35" fmla="*/ 542 h 546"/>
                <a:gd name="T36" fmla="*/ 254 w 254"/>
                <a:gd name="T37" fmla="*/ 533 h 546"/>
                <a:gd name="T38" fmla="*/ 254 w 254"/>
                <a:gd name="T39" fmla="*/ 516 h 546"/>
                <a:gd name="T40" fmla="*/ 254 w 254"/>
                <a:gd name="T41" fmla="*/ 495 h 546"/>
                <a:gd name="T42" fmla="*/ 251 w 254"/>
                <a:gd name="T43" fmla="*/ 467 h 546"/>
                <a:gd name="T44" fmla="*/ 249 w 254"/>
                <a:gd name="T45" fmla="*/ 437 h 546"/>
                <a:gd name="T46" fmla="*/ 243 w 254"/>
                <a:gd name="T47" fmla="*/ 402 h 546"/>
                <a:gd name="T48" fmla="*/ 233 w 254"/>
                <a:gd name="T49" fmla="*/ 364 h 546"/>
                <a:gd name="T50" fmla="*/ 222 w 254"/>
                <a:gd name="T51" fmla="*/ 322 h 546"/>
                <a:gd name="T52" fmla="*/ 206 w 254"/>
                <a:gd name="T53" fmla="*/ 278 h 546"/>
                <a:gd name="T54" fmla="*/ 185 w 254"/>
                <a:gd name="T55" fmla="*/ 234 h 546"/>
                <a:gd name="T56" fmla="*/ 161 w 254"/>
                <a:gd name="T57" fmla="*/ 187 h 546"/>
                <a:gd name="T58" fmla="*/ 130 w 254"/>
                <a:gd name="T59" fmla="*/ 139 h 546"/>
                <a:gd name="T60" fmla="*/ 93 w 254"/>
                <a:gd name="T61" fmla="*/ 92 h 546"/>
                <a:gd name="T62" fmla="*/ 51 w 254"/>
                <a:gd name="T63" fmla="*/ 46 h 546"/>
                <a:gd name="T64" fmla="*/ 0 w 254"/>
                <a:gd name="T65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4" h="546">
                  <a:moveTo>
                    <a:pt x="0" y="0"/>
                  </a:moveTo>
                  <a:lnTo>
                    <a:pt x="3" y="3"/>
                  </a:lnTo>
                  <a:lnTo>
                    <a:pt x="9" y="12"/>
                  </a:lnTo>
                  <a:lnTo>
                    <a:pt x="20" y="27"/>
                  </a:lnTo>
                  <a:lnTo>
                    <a:pt x="36" y="45"/>
                  </a:lnTo>
                  <a:lnTo>
                    <a:pt x="53" y="69"/>
                  </a:lnTo>
                  <a:lnTo>
                    <a:pt x="73" y="97"/>
                  </a:lnTo>
                  <a:lnTo>
                    <a:pt x="95" y="129"/>
                  </a:lnTo>
                  <a:lnTo>
                    <a:pt x="117" y="164"/>
                  </a:lnTo>
                  <a:lnTo>
                    <a:pt x="139" y="204"/>
                  </a:lnTo>
                  <a:lnTo>
                    <a:pt x="161" y="247"/>
                  </a:lnTo>
                  <a:lnTo>
                    <a:pt x="183" y="292"/>
                  </a:lnTo>
                  <a:lnTo>
                    <a:pt x="202" y="339"/>
                  </a:lnTo>
                  <a:lnTo>
                    <a:pt x="220" y="389"/>
                  </a:lnTo>
                  <a:lnTo>
                    <a:pt x="235" y="440"/>
                  </a:lnTo>
                  <a:lnTo>
                    <a:pt x="246" y="492"/>
                  </a:lnTo>
                  <a:lnTo>
                    <a:pt x="253" y="546"/>
                  </a:lnTo>
                  <a:lnTo>
                    <a:pt x="253" y="542"/>
                  </a:lnTo>
                  <a:lnTo>
                    <a:pt x="254" y="533"/>
                  </a:lnTo>
                  <a:lnTo>
                    <a:pt x="254" y="516"/>
                  </a:lnTo>
                  <a:lnTo>
                    <a:pt x="254" y="495"/>
                  </a:lnTo>
                  <a:lnTo>
                    <a:pt x="251" y="467"/>
                  </a:lnTo>
                  <a:lnTo>
                    <a:pt x="249" y="437"/>
                  </a:lnTo>
                  <a:lnTo>
                    <a:pt x="243" y="402"/>
                  </a:lnTo>
                  <a:lnTo>
                    <a:pt x="233" y="364"/>
                  </a:lnTo>
                  <a:lnTo>
                    <a:pt x="222" y="322"/>
                  </a:lnTo>
                  <a:lnTo>
                    <a:pt x="206" y="278"/>
                  </a:lnTo>
                  <a:lnTo>
                    <a:pt x="185" y="234"/>
                  </a:lnTo>
                  <a:lnTo>
                    <a:pt x="161" y="187"/>
                  </a:lnTo>
                  <a:lnTo>
                    <a:pt x="130" y="139"/>
                  </a:lnTo>
                  <a:lnTo>
                    <a:pt x="93" y="92"/>
                  </a:lnTo>
                  <a:lnTo>
                    <a:pt x="51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143"/>
            <p:cNvSpPr>
              <a:spLocks/>
            </p:cNvSpPr>
            <p:nvPr/>
          </p:nvSpPr>
          <p:spPr bwMode="auto">
            <a:xfrm>
              <a:off x="1563" y="363"/>
              <a:ext cx="338" cy="523"/>
            </a:xfrm>
            <a:custGeom>
              <a:avLst/>
              <a:gdLst>
                <a:gd name="T0" fmla="*/ 0 w 338"/>
                <a:gd name="T1" fmla="*/ 490 h 523"/>
                <a:gd name="T2" fmla="*/ 0 w 338"/>
                <a:gd name="T3" fmla="*/ 475 h 523"/>
                <a:gd name="T4" fmla="*/ 3 w 338"/>
                <a:gd name="T5" fmla="*/ 434 h 523"/>
                <a:gd name="T6" fmla="*/ 9 w 338"/>
                <a:gd name="T7" fmla="*/ 372 h 523"/>
                <a:gd name="T8" fmla="*/ 21 w 338"/>
                <a:gd name="T9" fmla="*/ 297 h 523"/>
                <a:gd name="T10" fmla="*/ 42 w 338"/>
                <a:gd name="T11" fmla="*/ 217 h 523"/>
                <a:gd name="T12" fmla="*/ 70 w 338"/>
                <a:gd name="T13" fmla="*/ 136 h 523"/>
                <a:gd name="T14" fmla="*/ 112 w 338"/>
                <a:gd name="T15" fmla="*/ 61 h 523"/>
                <a:gd name="T16" fmla="*/ 167 w 338"/>
                <a:gd name="T17" fmla="*/ 0 h 523"/>
                <a:gd name="T18" fmla="*/ 171 w 338"/>
                <a:gd name="T19" fmla="*/ 0 h 523"/>
                <a:gd name="T20" fmla="*/ 180 w 338"/>
                <a:gd name="T21" fmla="*/ 2 h 523"/>
                <a:gd name="T22" fmla="*/ 191 w 338"/>
                <a:gd name="T23" fmla="*/ 10 h 523"/>
                <a:gd name="T24" fmla="*/ 200 w 338"/>
                <a:gd name="T25" fmla="*/ 25 h 523"/>
                <a:gd name="T26" fmla="*/ 252 w 338"/>
                <a:gd name="T27" fmla="*/ 25 h 523"/>
                <a:gd name="T28" fmla="*/ 278 w 338"/>
                <a:gd name="T29" fmla="*/ 42 h 523"/>
                <a:gd name="T30" fmla="*/ 286 w 338"/>
                <a:gd name="T31" fmla="*/ 67 h 523"/>
                <a:gd name="T32" fmla="*/ 312 w 338"/>
                <a:gd name="T33" fmla="*/ 67 h 523"/>
                <a:gd name="T34" fmla="*/ 338 w 338"/>
                <a:gd name="T35" fmla="*/ 99 h 523"/>
                <a:gd name="T36" fmla="*/ 304 w 338"/>
                <a:gd name="T37" fmla="*/ 191 h 523"/>
                <a:gd name="T38" fmla="*/ 301 w 338"/>
                <a:gd name="T39" fmla="*/ 198 h 523"/>
                <a:gd name="T40" fmla="*/ 294 w 338"/>
                <a:gd name="T41" fmla="*/ 216 h 523"/>
                <a:gd name="T42" fmla="*/ 286 w 338"/>
                <a:gd name="T43" fmla="*/ 245 h 523"/>
                <a:gd name="T44" fmla="*/ 278 w 338"/>
                <a:gd name="T45" fmla="*/ 283 h 523"/>
                <a:gd name="T46" fmla="*/ 274 w 338"/>
                <a:gd name="T47" fmla="*/ 326 h 523"/>
                <a:gd name="T48" fmla="*/ 274 w 338"/>
                <a:gd name="T49" fmla="*/ 374 h 523"/>
                <a:gd name="T50" fmla="*/ 283 w 338"/>
                <a:gd name="T51" fmla="*/ 423 h 523"/>
                <a:gd name="T52" fmla="*/ 304 w 338"/>
                <a:gd name="T53" fmla="*/ 473 h 523"/>
                <a:gd name="T54" fmla="*/ 300 w 338"/>
                <a:gd name="T55" fmla="*/ 475 h 523"/>
                <a:gd name="T56" fmla="*/ 289 w 338"/>
                <a:gd name="T57" fmla="*/ 476 h 523"/>
                <a:gd name="T58" fmla="*/ 274 w 338"/>
                <a:gd name="T59" fmla="*/ 480 h 523"/>
                <a:gd name="T60" fmla="*/ 255 w 338"/>
                <a:gd name="T61" fmla="*/ 486 h 523"/>
                <a:gd name="T62" fmla="*/ 231 w 338"/>
                <a:gd name="T63" fmla="*/ 493 h 523"/>
                <a:gd name="T64" fmla="*/ 209 w 338"/>
                <a:gd name="T65" fmla="*/ 502 h 523"/>
                <a:gd name="T66" fmla="*/ 187 w 338"/>
                <a:gd name="T67" fmla="*/ 511 h 523"/>
                <a:gd name="T68" fmla="*/ 167 w 338"/>
                <a:gd name="T69" fmla="*/ 523 h 523"/>
                <a:gd name="T70" fmla="*/ 164 w 338"/>
                <a:gd name="T71" fmla="*/ 521 h 523"/>
                <a:gd name="T72" fmla="*/ 156 w 338"/>
                <a:gd name="T73" fmla="*/ 515 h 523"/>
                <a:gd name="T74" fmla="*/ 142 w 338"/>
                <a:gd name="T75" fmla="*/ 509 h 523"/>
                <a:gd name="T76" fmla="*/ 123 w 338"/>
                <a:gd name="T77" fmla="*/ 501 h 523"/>
                <a:gd name="T78" fmla="*/ 99 w 338"/>
                <a:gd name="T79" fmla="*/ 493 h 523"/>
                <a:gd name="T80" fmla="*/ 70 w 338"/>
                <a:gd name="T81" fmla="*/ 488 h 523"/>
                <a:gd name="T82" fmla="*/ 37 w 338"/>
                <a:gd name="T83" fmla="*/ 486 h 523"/>
                <a:gd name="T84" fmla="*/ 0 w 338"/>
                <a:gd name="T85" fmla="*/ 49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8" h="523">
                  <a:moveTo>
                    <a:pt x="0" y="490"/>
                  </a:moveTo>
                  <a:lnTo>
                    <a:pt x="0" y="475"/>
                  </a:lnTo>
                  <a:lnTo>
                    <a:pt x="3" y="434"/>
                  </a:lnTo>
                  <a:lnTo>
                    <a:pt x="9" y="372"/>
                  </a:lnTo>
                  <a:lnTo>
                    <a:pt x="21" y="297"/>
                  </a:lnTo>
                  <a:lnTo>
                    <a:pt x="42" y="217"/>
                  </a:lnTo>
                  <a:lnTo>
                    <a:pt x="70" y="136"/>
                  </a:lnTo>
                  <a:lnTo>
                    <a:pt x="112" y="61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80" y="2"/>
                  </a:lnTo>
                  <a:lnTo>
                    <a:pt x="191" y="10"/>
                  </a:lnTo>
                  <a:lnTo>
                    <a:pt x="200" y="25"/>
                  </a:lnTo>
                  <a:lnTo>
                    <a:pt x="252" y="25"/>
                  </a:lnTo>
                  <a:lnTo>
                    <a:pt x="278" y="42"/>
                  </a:lnTo>
                  <a:lnTo>
                    <a:pt x="286" y="67"/>
                  </a:lnTo>
                  <a:lnTo>
                    <a:pt x="312" y="67"/>
                  </a:lnTo>
                  <a:lnTo>
                    <a:pt x="338" y="99"/>
                  </a:lnTo>
                  <a:lnTo>
                    <a:pt x="304" y="191"/>
                  </a:lnTo>
                  <a:lnTo>
                    <a:pt x="301" y="198"/>
                  </a:lnTo>
                  <a:lnTo>
                    <a:pt x="294" y="216"/>
                  </a:lnTo>
                  <a:lnTo>
                    <a:pt x="286" y="245"/>
                  </a:lnTo>
                  <a:lnTo>
                    <a:pt x="278" y="283"/>
                  </a:lnTo>
                  <a:lnTo>
                    <a:pt x="274" y="326"/>
                  </a:lnTo>
                  <a:lnTo>
                    <a:pt x="274" y="374"/>
                  </a:lnTo>
                  <a:lnTo>
                    <a:pt x="283" y="423"/>
                  </a:lnTo>
                  <a:lnTo>
                    <a:pt x="304" y="473"/>
                  </a:lnTo>
                  <a:lnTo>
                    <a:pt x="300" y="475"/>
                  </a:lnTo>
                  <a:lnTo>
                    <a:pt x="289" y="476"/>
                  </a:lnTo>
                  <a:lnTo>
                    <a:pt x="274" y="480"/>
                  </a:lnTo>
                  <a:lnTo>
                    <a:pt x="255" y="486"/>
                  </a:lnTo>
                  <a:lnTo>
                    <a:pt x="231" y="493"/>
                  </a:lnTo>
                  <a:lnTo>
                    <a:pt x="209" y="502"/>
                  </a:lnTo>
                  <a:lnTo>
                    <a:pt x="187" y="511"/>
                  </a:lnTo>
                  <a:lnTo>
                    <a:pt x="167" y="523"/>
                  </a:lnTo>
                  <a:lnTo>
                    <a:pt x="164" y="521"/>
                  </a:lnTo>
                  <a:lnTo>
                    <a:pt x="156" y="515"/>
                  </a:lnTo>
                  <a:lnTo>
                    <a:pt x="142" y="509"/>
                  </a:lnTo>
                  <a:lnTo>
                    <a:pt x="123" y="501"/>
                  </a:lnTo>
                  <a:lnTo>
                    <a:pt x="99" y="493"/>
                  </a:lnTo>
                  <a:lnTo>
                    <a:pt x="70" y="488"/>
                  </a:lnTo>
                  <a:lnTo>
                    <a:pt x="37" y="486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007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144"/>
            <p:cNvSpPr>
              <a:spLocks/>
            </p:cNvSpPr>
            <p:nvPr/>
          </p:nvSpPr>
          <p:spPr bwMode="auto">
            <a:xfrm>
              <a:off x="1595" y="380"/>
              <a:ext cx="194" cy="468"/>
            </a:xfrm>
            <a:custGeom>
              <a:avLst/>
              <a:gdLst>
                <a:gd name="T0" fmla="*/ 0 w 194"/>
                <a:gd name="T1" fmla="*/ 443 h 468"/>
                <a:gd name="T2" fmla="*/ 0 w 194"/>
                <a:gd name="T3" fmla="*/ 431 h 468"/>
                <a:gd name="T4" fmla="*/ 0 w 194"/>
                <a:gd name="T5" fmla="*/ 401 h 468"/>
                <a:gd name="T6" fmla="*/ 1 w 194"/>
                <a:gd name="T7" fmla="*/ 353 h 468"/>
                <a:gd name="T8" fmla="*/ 10 w 194"/>
                <a:gd name="T9" fmla="*/ 292 h 468"/>
                <a:gd name="T10" fmla="*/ 23 w 194"/>
                <a:gd name="T11" fmla="*/ 224 h 468"/>
                <a:gd name="T12" fmla="*/ 45 w 194"/>
                <a:gd name="T13" fmla="*/ 149 h 468"/>
                <a:gd name="T14" fmla="*/ 78 w 194"/>
                <a:gd name="T15" fmla="*/ 73 h 468"/>
                <a:gd name="T16" fmla="*/ 125 w 194"/>
                <a:gd name="T17" fmla="*/ 0 h 468"/>
                <a:gd name="T18" fmla="*/ 128 w 194"/>
                <a:gd name="T19" fmla="*/ 0 h 468"/>
                <a:gd name="T20" fmla="*/ 135 w 194"/>
                <a:gd name="T21" fmla="*/ 1 h 468"/>
                <a:gd name="T22" fmla="*/ 140 w 194"/>
                <a:gd name="T23" fmla="*/ 5 h 468"/>
                <a:gd name="T24" fmla="*/ 143 w 194"/>
                <a:gd name="T25" fmla="*/ 12 h 468"/>
                <a:gd name="T26" fmla="*/ 140 w 194"/>
                <a:gd name="T27" fmla="*/ 18 h 468"/>
                <a:gd name="T28" fmla="*/ 132 w 194"/>
                <a:gd name="T29" fmla="*/ 34 h 468"/>
                <a:gd name="T30" fmla="*/ 122 w 194"/>
                <a:gd name="T31" fmla="*/ 60 h 468"/>
                <a:gd name="T32" fmla="*/ 110 w 194"/>
                <a:gd name="T33" fmla="*/ 93 h 468"/>
                <a:gd name="T34" fmla="*/ 96 w 194"/>
                <a:gd name="T35" fmla="*/ 131 h 468"/>
                <a:gd name="T36" fmla="*/ 85 w 194"/>
                <a:gd name="T37" fmla="*/ 173 h 468"/>
                <a:gd name="T38" fmla="*/ 77 w 194"/>
                <a:gd name="T39" fmla="*/ 218 h 468"/>
                <a:gd name="T40" fmla="*/ 73 w 194"/>
                <a:gd name="T41" fmla="*/ 261 h 468"/>
                <a:gd name="T42" fmla="*/ 76 w 194"/>
                <a:gd name="T43" fmla="*/ 253 h 468"/>
                <a:gd name="T44" fmla="*/ 82 w 194"/>
                <a:gd name="T45" fmla="*/ 231 h 468"/>
                <a:gd name="T46" fmla="*/ 93 w 194"/>
                <a:gd name="T47" fmla="*/ 198 h 468"/>
                <a:gd name="T48" fmla="*/ 107 w 194"/>
                <a:gd name="T49" fmla="*/ 160 h 468"/>
                <a:gd name="T50" fmla="*/ 122 w 194"/>
                <a:gd name="T51" fmla="*/ 120 h 468"/>
                <a:gd name="T52" fmla="*/ 140 w 194"/>
                <a:gd name="T53" fmla="*/ 82 h 468"/>
                <a:gd name="T54" fmla="*/ 158 w 194"/>
                <a:gd name="T55" fmla="*/ 51 h 468"/>
                <a:gd name="T56" fmla="*/ 176 w 194"/>
                <a:gd name="T57" fmla="*/ 29 h 468"/>
                <a:gd name="T58" fmla="*/ 179 w 194"/>
                <a:gd name="T59" fmla="*/ 26 h 468"/>
                <a:gd name="T60" fmla="*/ 185 w 194"/>
                <a:gd name="T61" fmla="*/ 21 h 468"/>
                <a:gd name="T62" fmla="*/ 191 w 194"/>
                <a:gd name="T63" fmla="*/ 22 h 468"/>
                <a:gd name="T64" fmla="*/ 194 w 194"/>
                <a:gd name="T65" fmla="*/ 33 h 468"/>
                <a:gd name="T66" fmla="*/ 191 w 194"/>
                <a:gd name="T67" fmla="*/ 47 h 468"/>
                <a:gd name="T68" fmla="*/ 184 w 194"/>
                <a:gd name="T69" fmla="*/ 69 h 468"/>
                <a:gd name="T70" fmla="*/ 174 w 194"/>
                <a:gd name="T71" fmla="*/ 97 h 468"/>
                <a:gd name="T72" fmla="*/ 165 w 194"/>
                <a:gd name="T73" fmla="*/ 126 h 468"/>
                <a:gd name="T74" fmla="*/ 154 w 194"/>
                <a:gd name="T75" fmla="*/ 153 h 468"/>
                <a:gd name="T76" fmla="*/ 144 w 194"/>
                <a:gd name="T77" fmla="*/ 177 h 468"/>
                <a:gd name="T78" fmla="*/ 137 w 194"/>
                <a:gd name="T79" fmla="*/ 193 h 468"/>
                <a:gd name="T80" fmla="*/ 135 w 194"/>
                <a:gd name="T81" fmla="*/ 199 h 468"/>
                <a:gd name="T82" fmla="*/ 129 w 194"/>
                <a:gd name="T83" fmla="*/ 229 h 468"/>
                <a:gd name="T84" fmla="*/ 119 w 194"/>
                <a:gd name="T85" fmla="*/ 303 h 468"/>
                <a:gd name="T86" fmla="*/ 113 w 194"/>
                <a:gd name="T87" fmla="*/ 391 h 468"/>
                <a:gd name="T88" fmla="*/ 117 w 194"/>
                <a:gd name="T89" fmla="*/ 468 h 468"/>
                <a:gd name="T90" fmla="*/ 115 w 194"/>
                <a:gd name="T91" fmla="*/ 467 h 468"/>
                <a:gd name="T92" fmla="*/ 110 w 194"/>
                <a:gd name="T93" fmla="*/ 464 h 468"/>
                <a:gd name="T94" fmla="*/ 100 w 194"/>
                <a:gd name="T95" fmla="*/ 459 h 468"/>
                <a:gd name="T96" fmla="*/ 88 w 194"/>
                <a:gd name="T97" fmla="*/ 454 h 468"/>
                <a:gd name="T98" fmla="*/ 71 w 194"/>
                <a:gd name="T99" fmla="*/ 450 h 468"/>
                <a:gd name="T100" fmla="*/ 51 w 194"/>
                <a:gd name="T101" fmla="*/ 446 h 468"/>
                <a:gd name="T102" fmla="*/ 27 w 194"/>
                <a:gd name="T103" fmla="*/ 443 h 468"/>
                <a:gd name="T104" fmla="*/ 0 w 194"/>
                <a:gd name="T105" fmla="*/ 443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4" h="468">
                  <a:moveTo>
                    <a:pt x="0" y="443"/>
                  </a:moveTo>
                  <a:lnTo>
                    <a:pt x="0" y="431"/>
                  </a:lnTo>
                  <a:lnTo>
                    <a:pt x="0" y="401"/>
                  </a:lnTo>
                  <a:lnTo>
                    <a:pt x="1" y="353"/>
                  </a:lnTo>
                  <a:lnTo>
                    <a:pt x="10" y="292"/>
                  </a:lnTo>
                  <a:lnTo>
                    <a:pt x="23" y="224"/>
                  </a:lnTo>
                  <a:lnTo>
                    <a:pt x="45" y="149"/>
                  </a:lnTo>
                  <a:lnTo>
                    <a:pt x="78" y="73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5" y="1"/>
                  </a:lnTo>
                  <a:lnTo>
                    <a:pt x="140" y="5"/>
                  </a:lnTo>
                  <a:lnTo>
                    <a:pt x="143" y="12"/>
                  </a:lnTo>
                  <a:lnTo>
                    <a:pt x="140" y="18"/>
                  </a:lnTo>
                  <a:lnTo>
                    <a:pt x="132" y="34"/>
                  </a:lnTo>
                  <a:lnTo>
                    <a:pt x="122" y="60"/>
                  </a:lnTo>
                  <a:lnTo>
                    <a:pt x="110" y="93"/>
                  </a:lnTo>
                  <a:lnTo>
                    <a:pt x="96" y="131"/>
                  </a:lnTo>
                  <a:lnTo>
                    <a:pt x="85" y="173"/>
                  </a:lnTo>
                  <a:lnTo>
                    <a:pt x="77" y="218"/>
                  </a:lnTo>
                  <a:lnTo>
                    <a:pt x="73" y="261"/>
                  </a:lnTo>
                  <a:lnTo>
                    <a:pt x="76" y="253"/>
                  </a:lnTo>
                  <a:lnTo>
                    <a:pt x="82" y="231"/>
                  </a:lnTo>
                  <a:lnTo>
                    <a:pt x="93" y="198"/>
                  </a:lnTo>
                  <a:lnTo>
                    <a:pt x="107" y="160"/>
                  </a:lnTo>
                  <a:lnTo>
                    <a:pt x="122" y="120"/>
                  </a:lnTo>
                  <a:lnTo>
                    <a:pt x="140" y="82"/>
                  </a:lnTo>
                  <a:lnTo>
                    <a:pt x="158" y="51"/>
                  </a:lnTo>
                  <a:lnTo>
                    <a:pt x="176" y="29"/>
                  </a:lnTo>
                  <a:lnTo>
                    <a:pt x="179" y="26"/>
                  </a:lnTo>
                  <a:lnTo>
                    <a:pt x="185" y="21"/>
                  </a:lnTo>
                  <a:lnTo>
                    <a:pt x="191" y="22"/>
                  </a:lnTo>
                  <a:lnTo>
                    <a:pt x="194" y="33"/>
                  </a:lnTo>
                  <a:lnTo>
                    <a:pt x="191" y="47"/>
                  </a:lnTo>
                  <a:lnTo>
                    <a:pt x="184" y="69"/>
                  </a:lnTo>
                  <a:lnTo>
                    <a:pt x="174" y="97"/>
                  </a:lnTo>
                  <a:lnTo>
                    <a:pt x="165" y="126"/>
                  </a:lnTo>
                  <a:lnTo>
                    <a:pt x="154" y="153"/>
                  </a:lnTo>
                  <a:lnTo>
                    <a:pt x="144" y="177"/>
                  </a:lnTo>
                  <a:lnTo>
                    <a:pt x="137" y="193"/>
                  </a:lnTo>
                  <a:lnTo>
                    <a:pt x="135" y="199"/>
                  </a:lnTo>
                  <a:lnTo>
                    <a:pt x="129" y="229"/>
                  </a:lnTo>
                  <a:lnTo>
                    <a:pt x="119" y="303"/>
                  </a:lnTo>
                  <a:lnTo>
                    <a:pt x="113" y="391"/>
                  </a:lnTo>
                  <a:lnTo>
                    <a:pt x="117" y="468"/>
                  </a:lnTo>
                  <a:lnTo>
                    <a:pt x="115" y="467"/>
                  </a:lnTo>
                  <a:lnTo>
                    <a:pt x="110" y="464"/>
                  </a:lnTo>
                  <a:lnTo>
                    <a:pt x="100" y="459"/>
                  </a:lnTo>
                  <a:lnTo>
                    <a:pt x="88" y="454"/>
                  </a:lnTo>
                  <a:lnTo>
                    <a:pt x="71" y="450"/>
                  </a:lnTo>
                  <a:lnTo>
                    <a:pt x="51" y="446"/>
                  </a:lnTo>
                  <a:lnTo>
                    <a:pt x="27" y="443"/>
                  </a:lnTo>
                  <a:lnTo>
                    <a:pt x="0" y="443"/>
                  </a:lnTo>
                  <a:close/>
                </a:path>
              </a:pathLst>
            </a:custGeom>
            <a:solidFill>
              <a:srgbClr val="3D9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145"/>
            <p:cNvSpPr>
              <a:spLocks/>
            </p:cNvSpPr>
            <p:nvPr/>
          </p:nvSpPr>
          <p:spPr bwMode="auto">
            <a:xfrm>
              <a:off x="1771" y="434"/>
              <a:ext cx="108" cy="402"/>
            </a:xfrm>
            <a:custGeom>
              <a:avLst/>
              <a:gdLst>
                <a:gd name="T0" fmla="*/ 70 w 108"/>
                <a:gd name="T1" fmla="*/ 385 h 402"/>
                <a:gd name="T2" fmla="*/ 67 w 108"/>
                <a:gd name="T3" fmla="*/ 377 h 402"/>
                <a:gd name="T4" fmla="*/ 60 w 108"/>
                <a:gd name="T5" fmla="*/ 358 h 402"/>
                <a:gd name="T6" fmla="*/ 53 w 108"/>
                <a:gd name="T7" fmla="*/ 325 h 402"/>
                <a:gd name="T8" fmla="*/ 48 w 108"/>
                <a:gd name="T9" fmla="*/ 282 h 402"/>
                <a:gd name="T10" fmla="*/ 48 w 108"/>
                <a:gd name="T11" fmla="*/ 229 h 402"/>
                <a:gd name="T12" fmla="*/ 56 w 108"/>
                <a:gd name="T13" fmla="*/ 170 h 402"/>
                <a:gd name="T14" fmla="*/ 75 w 108"/>
                <a:gd name="T15" fmla="*/ 106 h 402"/>
                <a:gd name="T16" fmla="*/ 108 w 108"/>
                <a:gd name="T17" fmla="*/ 38 h 402"/>
                <a:gd name="T18" fmla="*/ 107 w 108"/>
                <a:gd name="T19" fmla="*/ 35 h 402"/>
                <a:gd name="T20" fmla="*/ 104 w 108"/>
                <a:gd name="T21" fmla="*/ 30 h 402"/>
                <a:gd name="T22" fmla="*/ 97 w 108"/>
                <a:gd name="T23" fmla="*/ 24 h 402"/>
                <a:gd name="T24" fmla="*/ 86 w 108"/>
                <a:gd name="T25" fmla="*/ 24 h 402"/>
                <a:gd name="T26" fmla="*/ 56 w 108"/>
                <a:gd name="T27" fmla="*/ 0 h 402"/>
                <a:gd name="T28" fmla="*/ 52 w 108"/>
                <a:gd name="T29" fmla="*/ 9 h 402"/>
                <a:gd name="T30" fmla="*/ 44 w 108"/>
                <a:gd name="T31" fmla="*/ 36 h 402"/>
                <a:gd name="T32" fmla="*/ 31 w 108"/>
                <a:gd name="T33" fmla="*/ 78 h 402"/>
                <a:gd name="T34" fmla="*/ 19 w 108"/>
                <a:gd name="T35" fmla="*/ 132 h 402"/>
                <a:gd name="T36" fmla="*/ 8 w 108"/>
                <a:gd name="T37" fmla="*/ 195 h 402"/>
                <a:gd name="T38" fmla="*/ 1 w 108"/>
                <a:gd name="T39" fmla="*/ 262 h 402"/>
                <a:gd name="T40" fmla="*/ 0 w 108"/>
                <a:gd name="T41" fmla="*/ 333 h 402"/>
                <a:gd name="T42" fmla="*/ 8 w 108"/>
                <a:gd name="T43" fmla="*/ 402 h 402"/>
                <a:gd name="T44" fmla="*/ 34 w 108"/>
                <a:gd name="T45" fmla="*/ 394 h 402"/>
                <a:gd name="T46" fmla="*/ 31 w 108"/>
                <a:gd name="T47" fmla="*/ 369 h 402"/>
                <a:gd name="T48" fmla="*/ 27 w 108"/>
                <a:gd name="T49" fmla="*/ 310 h 402"/>
                <a:gd name="T50" fmla="*/ 30 w 108"/>
                <a:gd name="T51" fmla="*/ 240 h 402"/>
                <a:gd name="T52" fmla="*/ 44 w 108"/>
                <a:gd name="T53" fmla="*/ 182 h 402"/>
                <a:gd name="T54" fmla="*/ 42 w 108"/>
                <a:gd name="T55" fmla="*/ 186 h 402"/>
                <a:gd name="T56" fmla="*/ 41 w 108"/>
                <a:gd name="T57" fmla="*/ 195 h 402"/>
                <a:gd name="T58" fmla="*/ 38 w 108"/>
                <a:gd name="T59" fmla="*/ 212 h 402"/>
                <a:gd name="T60" fmla="*/ 37 w 108"/>
                <a:gd name="T61" fmla="*/ 236 h 402"/>
                <a:gd name="T62" fmla="*/ 38 w 108"/>
                <a:gd name="T63" fmla="*/ 265 h 402"/>
                <a:gd name="T64" fmla="*/ 44 w 108"/>
                <a:gd name="T65" fmla="*/ 299 h 402"/>
                <a:gd name="T66" fmla="*/ 53 w 108"/>
                <a:gd name="T67" fmla="*/ 339 h 402"/>
                <a:gd name="T68" fmla="*/ 70 w 108"/>
                <a:gd name="T69" fmla="*/ 38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" h="402">
                  <a:moveTo>
                    <a:pt x="70" y="385"/>
                  </a:moveTo>
                  <a:lnTo>
                    <a:pt x="67" y="377"/>
                  </a:lnTo>
                  <a:lnTo>
                    <a:pt x="60" y="358"/>
                  </a:lnTo>
                  <a:lnTo>
                    <a:pt x="53" y="325"/>
                  </a:lnTo>
                  <a:lnTo>
                    <a:pt x="48" y="282"/>
                  </a:lnTo>
                  <a:lnTo>
                    <a:pt x="48" y="229"/>
                  </a:lnTo>
                  <a:lnTo>
                    <a:pt x="56" y="170"/>
                  </a:lnTo>
                  <a:lnTo>
                    <a:pt x="75" y="106"/>
                  </a:lnTo>
                  <a:lnTo>
                    <a:pt x="108" y="38"/>
                  </a:lnTo>
                  <a:lnTo>
                    <a:pt x="107" y="35"/>
                  </a:lnTo>
                  <a:lnTo>
                    <a:pt x="104" y="30"/>
                  </a:lnTo>
                  <a:lnTo>
                    <a:pt x="97" y="24"/>
                  </a:lnTo>
                  <a:lnTo>
                    <a:pt x="86" y="24"/>
                  </a:lnTo>
                  <a:lnTo>
                    <a:pt x="56" y="0"/>
                  </a:lnTo>
                  <a:lnTo>
                    <a:pt x="52" y="9"/>
                  </a:lnTo>
                  <a:lnTo>
                    <a:pt x="44" y="36"/>
                  </a:lnTo>
                  <a:lnTo>
                    <a:pt x="31" y="78"/>
                  </a:lnTo>
                  <a:lnTo>
                    <a:pt x="19" y="132"/>
                  </a:lnTo>
                  <a:lnTo>
                    <a:pt x="8" y="195"/>
                  </a:lnTo>
                  <a:lnTo>
                    <a:pt x="1" y="262"/>
                  </a:lnTo>
                  <a:lnTo>
                    <a:pt x="0" y="333"/>
                  </a:lnTo>
                  <a:lnTo>
                    <a:pt x="8" y="402"/>
                  </a:lnTo>
                  <a:lnTo>
                    <a:pt x="34" y="394"/>
                  </a:lnTo>
                  <a:lnTo>
                    <a:pt x="31" y="369"/>
                  </a:lnTo>
                  <a:lnTo>
                    <a:pt x="27" y="310"/>
                  </a:lnTo>
                  <a:lnTo>
                    <a:pt x="30" y="240"/>
                  </a:lnTo>
                  <a:lnTo>
                    <a:pt x="44" y="182"/>
                  </a:lnTo>
                  <a:lnTo>
                    <a:pt x="42" y="186"/>
                  </a:lnTo>
                  <a:lnTo>
                    <a:pt x="41" y="195"/>
                  </a:lnTo>
                  <a:lnTo>
                    <a:pt x="38" y="212"/>
                  </a:lnTo>
                  <a:lnTo>
                    <a:pt x="37" y="236"/>
                  </a:lnTo>
                  <a:lnTo>
                    <a:pt x="38" y="265"/>
                  </a:lnTo>
                  <a:lnTo>
                    <a:pt x="44" y="299"/>
                  </a:lnTo>
                  <a:lnTo>
                    <a:pt x="53" y="339"/>
                  </a:lnTo>
                  <a:lnTo>
                    <a:pt x="70" y="385"/>
                  </a:lnTo>
                  <a:close/>
                </a:path>
              </a:pathLst>
            </a:custGeom>
            <a:solidFill>
              <a:srgbClr val="00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146"/>
            <p:cNvSpPr>
              <a:spLocks/>
            </p:cNvSpPr>
            <p:nvPr/>
          </p:nvSpPr>
          <p:spPr bwMode="auto">
            <a:xfrm>
              <a:off x="1789" y="445"/>
              <a:ext cx="90" cy="383"/>
            </a:xfrm>
            <a:custGeom>
              <a:avLst/>
              <a:gdLst>
                <a:gd name="T0" fmla="*/ 90 w 90"/>
                <a:gd name="T1" fmla="*/ 13 h 383"/>
                <a:gd name="T2" fmla="*/ 86 w 90"/>
                <a:gd name="T3" fmla="*/ 23 h 383"/>
                <a:gd name="T4" fmla="*/ 78 w 90"/>
                <a:gd name="T5" fmla="*/ 46 h 383"/>
                <a:gd name="T6" fmla="*/ 67 w 90"/>
                <a:gd name="T7" fmla="*/ 82 h 383"/>
                <a:gd name="T8" fmla="*/ 55 w 90"/>
                <a:gd name="T9" fmla="*/ 129 h 383"/>
                <a:gd name="T10" fmla="*/ 45 w 90"/>
                <a:gd name="T11" fmla="*/ 181 h 383"/>
                <a:gd name="T12" fmla="*/ 40 w 90"/>
                <a:gd name="T13" fmla="*/ 240 h 383"/>
                <a:gd name="T14" fmla="*/ 41 w 90"/>
                <a:gd name="T15" fmla="*/ 299 h 383"/>
                <a:gd name="T16" fmla="*/ 52 w 90"/>
                <a:gd name="T17" fmla="*/ 358 h 383"/>
                <a:gd name="T18" fmla="*/ 51 w 90"/>
                <a:gd name="T19" fmla="*/ 355 h 383"/>
                <a:gd name="T20" fmla="*/ 46 w 90"/>
                <a:gd name="T21" fmla="*/ 340 h 383"/>
                <a:gd name="T22" fmla="*/ 42 w 90"/>
                <a:gd name="T23" fmla="*/ 318 h 383"/>
                <a:gd name="T24" fmla="*/ 38 w 90"/>
                <a:gd name="T25" fmla="*/ 284 h 383"/>
                <a:gd name="T26" fmla="*/ 37 w 90"/>
                <a:gd name="T27" fmla="*/ 238 h 383"/>
                <a:gd name="T28" fmla="*/ 40 w 90"/>
                <a:gd name="T29" fmla="*/ 180 h 383"/>
                <a:gd name="T30" fmla="*/ 48 w 90"/>
                <a:gd name="T31" fmla="*/ 109 h 383"/>
                <a:gd name="T32" fmla="*/ 63 w 90"/>
                <a:gd name="T33" fmla="*/ 24 h 383"/>
                <a:gd name="T34" fmla="*/ 60 w 90"/>
                <a:gd name="T35" fmla="*/ 30 h 383"/>
                <a:gd name="T36" fmla="*/ 52 w 90"/>
                <a:gd name="T37" fmla="*/ 50 h 383"/>
                <a:gd name="T38" fmla="*/ 40 w 90"/>
                <a:gd name="T39" fmla="*/ 82 h 383"/>
                <a:gd name="T40" fmla="*/ 29 w 90"/>
                <a:gd name="T41" fmla="*/ 124 h 383"/>
                <a:gd name="T42" fmla="*/ 18 w 90"/>
                <a:gd name="T43" fmla="*/ 176 h 383"/>
                <a:gd name="T44" fmla="*/ 11 w 90"/>
                <a:gd name="T45" fmla="*/ 238 h 383"/>
                <a:gd name="T46" fmla="*/ 9 w 90"/>
                <a:gd name="T47" fmla="*/ 307 h 383"/>
                <a:gd name="T48" fmla="*/ 16 w 90"/>
                <a:gd name="T49" fmla="*/ 383 h 383"/>
                <a:gd name="T50" fmla="*/ 13 w 90"/>
                <a:gd name="T51" fmla="*/ 377 h 383"/>
                <a:gd name="T52" fmla="*/ 9 w 90"/>
                <a:gd name="T53" fmla="*/ 356 h 383"/>
                <a:gd name="T54" fmla="*/ 4 w 90"/>
                <a:gd name="T55" fmla="*/ 323 h 383"/>
                <a:gd name="T56" fmla="*/ 0 w 90"/>
                <a:gd name="T57" fmla="*/ 278 h 383"/>
                <a:gd name="T58" fmla="*/ 1 w 90"/>
                <a:gd name="T59" fmla="*/ 223 h 383"/>
                <a:gd name="T60" fmla="*/ 9 w 90"/>
                <a:gd name="T61" fmla="*/ 159 h 383"/>
                <a:gd name="T62" fmla="*/ 27 w 90"/>
                <a:gd name="T63" fmla="*/ 86 h 383"/>
                <a:gd name="T64" fmla="*/ 56 w 90"/>
                <a:gd name="T65" fmla="*/ 6 h 383"/>
                <a:gd name="T66" fmla="*/ 60 w 90"/>
                <a:gd name="T67" fmla="*/ 3 h 383"/>
                <a:gd name="T68" fmla="*/ 68 w 90"/>
                <a:gd name="T69" fmla="*/ 0 h 383"/>
                <a:gd name="T70" fmla="*/ 79 w 90"/>
                <a:gd name="T71" fmla="*/ 2 h 383"/>
                <a:gd name="T72" fmla="*/ 90 w 90"/>
                <a:gd name="T73" fmla="*/ 1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383">
                  <a:moveTo>
                    <a:pt x="90" y="13"/>
                  </a:moveTo>
                  <a:lnTo>
                    <a:pt x="86" y="23"/>
                  </a:lnTo>
                  <a:lnTo>
                    <a:pt x="78" y="46"/>
                  </a:lnTo>
                  <a:lnTo>
                    <a:pt x="67" y="82"/>
                  </a:lnTo>
                  <a:lnTo>
                    <a:pt x="55" y="129"/>
                  </a:lnTo>
                  <a:lnTo>
                    <a:pt x="45" y="181"/>
                  </a:lnTo>
                  <a:lnTo>
                    <a:pt x="40" y="240"/>
                  </a:lnTo>
                  <a:lnTo>
                    <a:pt x="41" y="299"/>
                  </a:lnTo>
                  <a:lnTo>
                    <a:pt x="52" y="358"/>
                  </a:lnTo>
                  <a:lnTo>
                    <a:pt x="51" y="355"/>
                  </a:lnTo>
                  <a:lnTo>
                    <a:pt x="46" y="340"/>
                  </a:lnTo>
                  <a:lnTo>
                    <a:pt x="42" y="318"/>
                  </a:lnTo>
                  <a:lnTo>
                    <a:pt x="38" y="284"/>
                  </a:lnTo>
                  <a:lnTo>
                    <a:pt x="37" y="238"/>
                  </a:lnTo>
                  <a:lnTo>
                    <a:pt x="40" y="180"/>
                  </a:lnTo>
                  <a:lnTo>
                    <a:pt x="48" y="109"/>
                  </a:lnTo>
                  <a:lnTo>
                    <a:pt x="63" y="24"/>
                  </a:lnTo>
                  <a:lnTo>
                    <a:pt x="60" y="30"/>
                  </a:lnTo>
                  <a:lnTo>
                    <a:pt x="52" y="50"/>
                  </a:lnTo>
                  <a:lnTo>
                    <a:pt x="40" y="82"/>
                  </a:lnTo>
                  <a:lnTo>
                    <a:pt x="29" y="124"/>
                  </a:lnTo>
                  <a:lnTo>
                    <a:pt x="18" y="176"/>
                  </a:lnTo>
                  <a:lnTo>
                    <a:pt x="11" y="238"/>
                  </a:lnTo>
                  <a:lnTo>
                    <a:pt x="9" y="307"/>
                  </a:lnTo>
                  <a:lnTo>
                    <a:pt x="16" y="383"/>
                  </a:lnTo>
                  <a:lnTo>
                    <a:pt x="13" y="377"/>
                  </a:lnTo>
                  <a:lnTo>
                    <a:pt x="9" y="356"/>
                  </a:lnTo>
                  <a:lnTo>
                    <a:pt x="4" y="323"/>
                  </a:lnTo>
                  <a:lnTo>
                    <a:pt x="0" y="278"/>
                  </a:lnTo>
                  <a:lnTo>
                    <a:pt x="1" y="223"/>
                  </a:lnTo>
                  <a:lnTo>
                    <a:pt x="9" y="159"/>
                  </a:lnTo>
                  <a:lnTo>
                    <a:pt x="27" y="86"/>
                  </a:lnTo>
                  <a:lnTo>
                    <a:pt x="56" y="6"/>
                  </a:lnTo>
                  <a:lnTo>
                    <a:pt x="60" y="3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0" y="13"/>
                  </a:lnTo>
                  <a:close/>
                </a:path>
              </a:pathLst>
            </a:custGeom>
            <a:solidFill>
              <a:srgbClr val="000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147"/>
            <p:cNvSpPr>
              <a:spLocks/>
            </p:cNvSpPr>
            <p:nvPr/>
          </p:nvSpPr>
          <p:spPr bwMode="auto">
            <a:xfrm>
              <a:off x="1603" y="380"/>
              <a:ext cx="168" cy="439"/>
            </a:xfrm>
            <a:custGeom>
              <a:avLst/>
              <a:gdLst>
                <a:gd name="T0" fmla="*/ 0 w 168"/>
                <a:gd name="T1" fmla="*/ 431 h 439"/>
                <a:gd name="T2" fmla="*/ 0 w 168"/>
                <a:gd name="T3" fmla="*/ 420 h 439"/>
                <a:gd name="T4" fmla="*/ 2 w 168"/>
                <a:gd name="T5" fmla="*/ 388 h 439"/>
                <a:gd name="T6" fmla="*/ 6 w 168"/>
                <a:gd name="T7" fmla="*/ 341 h 439"/>
                <a:gd name="T8" fmla="*/ 14 w 168"/>
                <a:gd name="T9" fmla="*/ 280 h 439"/>
                <a:gd name="T10" fmla="*/ 26 w 168"/>
                <a:gd name="T11" fmla="*/ 214 h 439"/>
                <a:gd name="T12" fmla="*/ 48 w 168"/>
                <a:gd name="T13" fmla="*/ 141 h 439"/>
                <a:gd name="T14" fmla="*/ 77 w 168"/>
                <a:gd name="T15" fmla="*/ 68 h 439"/>
                <a:gd name="T16" fmla="*/ 117 w 168"/>
                <a:gd name="T17" fmla="*/ 0 h 439"/>
                <a:gd name="T18" fmla="*/ 135 w 168"/>
                <a:gd name="T19" fmla="*/ 12 h 439"/>
                <a:gd name="T20" fmla="*/ 132 w 168"/>
                <a:gd name="T21" fmla="*/ 17 h 439"/>
                <a:gd name="T22" fmla="*/ 122 w 168"/>
                <a:gd name="T23" fmla="*/ 34 h 439"/>
                <a:gd name="T24" fmla="*/ 109 w 168"/>
                <a:gd name="T25" fmla="*/ 60 h 439"/>
                <a:gd name="T26" fmla="*/ 94 w 168"/>
                <a:gd name="T27" fmla="*/ 95 h 439"/>
                <a:gd name="T28" fmla="*/ 77 w 168"/>
                <a:gd name="T29" fmla="*/ 141 h 439"/>
                <a:gd name="T30" fmla="*/ 61 w 168"/>
                <a:gd name="T31" fmla="*/ 194 h 439"/>
                <a:gd name="T32" fmla="*/ 48 w 168"/>
                <a:gd name="T33" fmla="*/ 256 h 439"/>
                <a:gd name="T34" fmla="*/ 39 w 168"/>
                <a:gd name="T35" fmla="*/ 324 h 439"/>
                <a:gd name="T36" fmla="*/ 40 w 168"/>
                <a:gd name="T37" fmla="*/ 315 h 439"/>
                <a:gd name="T38" fmla="*/ 47 w 168"/>
                <a:gd name="T39" fmla="*/ 291 h 439"/>
                <a:gd name="T40" fmla="*/ 57 w 168"/>
                <a:gd name="T41" fmla="*/ 256 h 439"/>
                <a:gd name="T42" fmla="*/ 72 w 168"/>
                <a:gd name="T43" fmla="*/ 212 h 439"/>
                <a:gd name="T44" fmla="*/ 90 w 168"/>
                <a:gd name="T45" fmla="*/ 164 h 439"/>
                <a:gd name="T46" fmla="*/ 111 w 168"/>
                <a:gd name="T47" fmla="*/ 115 h 439"/>
                <a:gd name="T48" fmla="*/ 138 w 168"/>
                <a:gd name="T49" fmla="*/ 69 h 439"/>
                <a:gd name="T50" fmla="*/ 168 w 168"/>
                <a:gd name="T51" fmla="*/ 29 h 439"/>
                <a:gd name="T52" fmla="*/ 164 w 168"/>
                <a:gd name="T53" fmla="*/ 38 h 439"/>
                <a:gd name="T54" fmla="*/ 151 w 168"/>
                <a:gd name="T55" fmla="*/ 65 h 439"/>
                <a:gd name="T56" fmla="*/ 133 w 168"/>
                <a:gd name="T57" fmla="*/ 106 h 439"/>
                <a:gd name="T58" fmla="*/ 113 w 168"/>
                <a:gd name="T59" fmla="*/ 158 h 439"/>
                <a:gd name="T60" fmla="*/ 92 w 168"/>
                <a:gd name="T61" fmla="*/ 220 h 439"/>
                <a:gd name="T62" fmla="*/ 74 w 168"/>
                <a:gd name="T63" fmla="*/ 287 h 439"/>
                <a:gd name="T64" fmla="*/ 59 w 168"/>
                <a:gd name="T65" fmla="*/ 355 h 439"/>
                <a:gd name="T66" fmla="*/ 52 w 168"/>
                <a:gd name="T67" fmla="*/ 423 h 439"/>
                <a:gd name="T68" fmla="*/ 52 w 168"/>
                <a:gd name="T69" fmla="*/ 439 h 439"/>
                <a:gd name="T70" fmla="*/ 51 w 168"/>
                <a:gd name="T71" fmla="*/ 439 h 439"/>
                <a:gd name="T72" fmla="*/ 48 w 168"/>
                <a:gd name="T73" fmla="*/ 438 h 439"/>
                <a:gd name="T74" fmla="*/ 43 w 168"/>
                <a:gd name="T75" fmla="*/ 435 h 439"/>
                <a:gd name="T76" fmla="*/ 36 w 168"/>
                <a:gd name="T77" fmla="*/ 434 h 439"/>
                <a:gd name="T78" fmla="*/ 28 w 168"/>
                <a:gd name="T79" fmla="*/ 433 h 439"/>
                <a:gd name="T80" fmla="*/ 19 w 168"/>
                <a:gd name="T81" fmla="*/ 431 h 439"/>
                <a:gd name="T82" fmla="*/ 10 w 168"/>
                <a:gd name="T83" fmla="*/ 430 h 439"/>
                <a:gd name="T84" fmla="*/ 0 w 168"/>
                <a:gd name="T85" fmla="*/ 431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8" h="439">
                  <a:moveTo>
                    <a:pt x="0" y="431"/>
                  </a:moveTo>
                  <a:lnTo>
                    <a:pt x="0" y="420"/>
                  </a:lnTo>
                  <a:lnTo>
                    <a:pt x="2" y="388"/>
                  </a:lnTo>
                  <a:lnTo>
                    <a:pt x="6" y="341"/>
                  </a:lnTo>
                  <a:lnTo>
                    <a:pt x="14" y="280"/>
                  </a:lnTo>
                  <a:lnTo>
                    <a:pt x="26" y="214"/>
                  </a:lnTo>
                  <a:lnTo>
                    <a:pt x="48" y="141"/>
                  </a:lnTo>
                  <a:lnTo>
                    <a:pt x="77" y="68"/>
                  </a:lnTo>
                  <a:lnTo>
                    <a:pt x="117" y="0"/>
                  </a:lnTo>
                  <a:lnTo>
                    <a:pt x="135" y="12"/>
                  </a:lnTo>
                  <a:lnTo>
                    <a:pt x="132" y="17"/>
                  </a:lnTo>
                  <a:lnTo>
                    <a:pt x="122" y="34"/>
                  </a:lnTo>
                  <a:lnTo>
                    <a:pt x="109" y="60"/>
                  </a:lnTo>
                  <a:lnTo>
                    <a:pt x="94" y="95"/>
                  </a:lnTo>
                  <a:lnTo>
                    <a:pt x="77" y="141"/>
                  </a:lnTo>
                  <a:lnTo>
                    <a:pt x="61" y="194"/>
                  </a:lnTo>
                  <a:lnTo>
                    <a:pt x="48" y="256"/>
                  </a:lnTo>
                  <a:lnTo>
                    <a:pt x="39" y="324"/>
                  </a:lnTo>
                  <a:lnTo>
                    <a:pt x="40" y="315"/>
                  </a:lnTo>
                  <a:lnTo>
                    <a:pt x="47" y="291"/>
                  </a:lnTo>
                  <a:lnTo>
                    <a:pt x="57" y="256"/>
                  </a:lnTo>
                  <a:lnTo>
                    <a:pt x="72" y="212"/>
                  </a:lnTo>
                  <a:lnTo>
                    <a:pt x="90" y="164"/>
                  </a:lnTo>
                  <a:lnTo>
                    <a:pt x="111" y="115"/>
                  </a:lnTo>
                  <a:lnTo>
                    <a:pt x="138" y="69"/>
                  </a:lnTo>
                  <a:lnTo>
                    <a:pt x="168" y="29"/>
                  </a:lnTo>
                  <a:lnTo>
                    <a:pt x="164" y="38"/>
                  </a:lnTo>
                  <a:lnTo>
                    <a:pt x="151" y="65"/>
                  </a:lnTo>
                  <a:lnTo>
                    <a:pt x="133" y="106"/>
                  </a:lnTo>
                  <a:lnTo>
                    <a:pt x="113" y="158"/>
                  </a:lnTo>
                  <a:lnTo>
                    <a:pt x="92" y="220"/>
                  </a:lnTo>
                  <a:lnTo>
                    <a:pt x="74" y="287"/>
                  </a:lnTo>
                  <a:lnTo>
                    <a:pt x="59" y="355"/>
                  </a:lnTo>
                  <a:lnTo>
                    <a:pt x="52" y="423"/>
                  </a:lnTo>
                  <a:lnTo>
                    <a:pt x="52" y="439"/>
                  </a:lnTo>
                  <a:lnTo>
                    <a:pt x="51" y="439"/>
                  </a:lnTo>
                  <a:lnTo>
                    <a:pt x="48" y="438"/>
                  </a:lnTo>
                  <a:lnTo>
                    <a:pt x="43" y="435"/>
                  </a:lnTo>
                  <a:lnTo>
                    <a:pt x="36" y="434"/>
                  </a:lnTo>
                  <a:lnTo>
                    <a:pt x="28" y="433"/>
                  </a:lnTo>
                  <a:lnTo>
                    <a:pt x="19" y="431"/>
                  </a:lnTo>
                  <a:lnTo>
                    <a:pt x="10" y="430"/>
                  </a:lnTo>
                  <a:lnTo>
                    <a:pt x="0" y="431"/>
                  </a:lnTo>
                  <a:close/>
                </a:path>
              </a:pathLst>
            </a:custGeom>
            <a:solidFill>
              <a:srgbClr val="87B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148"/>
            <p:cNvSpPr>
              <a:spLocks/>
            </p:cNvSpPr>
            <p:nvPr/>
          </p:nvSpPr>
          <p:spPr bwMode="auto">
            <a:xfrm>
              <a:off x="1327" y="2205"/>
              <a:ext cx="1027" cy="160"/>
            </a:xfrm>
            <a:custGeom>
              <a:avLst/>
              <a:gdLst>
                <a:gd name="T0" fmla="*/ 1 w 1027"/>
                <a:gd name="T1" fmla="*/ 122 h 160"/>
                <a:gd name="T2" fmla="*/ 16 w 1027"/>
                <a:gd name="T3" fmla="*/ 126 h 160"/>
                <a:gd name="T4" fmla="*/ 47 w 1027"/>
                <a:gd name="T5" fmla="*/ 132 h 160"/>
                <a:gd name="T6" fmla="*/ 88 w 1027"/>
                <a:gd name="T7" fmla="*/ 139 h 160"/>
                <a:gd name="T8" fmla="*/ 143 w 1027"/>
                <a:gd name="T9" fmla="*/ 147 h 160"/>
                <a:gd name="T10" fmla="*/ 207 w 1027"/>
                <a:gd name="T11" fmla="*/ 153 h 160"/>
                <a:gd name="T12" fmla="*/ 283 w 1027"/>
                <a:gd name="T13" fmla="*/ 158 h 160"/>
                <a:gd name="T14" fmla="*/ 366 w 1027"/>
                <a:gd name="T15" fmla="*/ 160 h 160"/>
                <a:gd name="T16" fmla="*/ 436 w 1027"/>
                <a:gd name="T17" fmla="*/ 158 h 160"/>
                <a:gd name="T18" fmla="*/ 488 w 1027"/>
                <a:gd name="T19" fmla="*/ 156 h 160"/>
                <a:gd name="T20" fmla="*/ 541 w 1027"/>
                <a:gd name="T21" fmla="*/ 151 h 160"/>
                <a:gd name="T22" fmla="*/ 596 w 1027"/>
                <a:gd name="T23" fmla="*/ 144 h 160"/>
                <a:gd name="T24" fmla="*/ 649 w 1027"/>
                <a:gd name="T25" fmla="*/ 136 h 160"/>
                <a:gd name="T26" fmla="*/ 698 w 1027"/>
                <a:gd name="T27" fmla="*/ 128 h 160"/>
                <a:gd name="T28" fmla="*/ 746 w 1027"/>
                <a:gd name="T29" fmla="*/ 118 h 160"/>
                <a:gd name="T30" fmla="*/ 797 w 1027"/>
                <a:gd name="T31" fmla="*/ 105 h 160"/>
                <a:gd name="T32" fmla="*/ 846 w 1027"/>
                <a:gd name="T33" fmla="*/ 90 h 160"/>
                <a:gd name="T34" fmla="*/ 897 w 1027"/>
                <a:gd name="T35" fmla="*/ 74 h 160"/>
                <a:gd name="T36" fmla="*/ 950 w 1027"/>
                <a:gd name="T37" fmla="*/ 56 h 160"/>
                <a:gd name="T38" fmla="*/ 1000 w 1027"/>
                <a:gd name="T39" fmla="*/ 35 h 160"/>
                <a:gd name="T40" fmla="*/ 1027 w 1027"/>
                <a:gd name="T41" fmla="*/ 0 h 160"/>
                <a:gd name="T42" fmla="*/ 1021 w 1027"/>
                <a:gd name="T43" fmla="*/ 2 h 160"/>
                <a:gd name="T44" fmla="*/ 1007 w 1027"/>
                <a:gd name="T45" fmla="*/ 8 h 160"/>
                <a:gd name="T46" fmla="*/ 984 w 1027"/>
                <a:gd name="T47" fmla="*/ 17 h 160"/>
                <a:gd name="T48" fmla="*/ 951 w 1027"/>
                <a:gd name="T49" fmla="*/ 27 h 160"/>
                <a:gd name="T50" fmla="*/ 910 w 1027"/>
                <a:gd name="T51" fmla="*/ 40 h 160"/>
                <a:gd name="T52" fmla="*/ 860 w 1027"/>
                <a:gd name="T53" fmla="*/ 55 h 160"/>
                <a:gd name="T54" fmla="*/ 804 w 1027"/>
                <a:gd name="T55" fmla="*/ 69 h 160"/>
                <a:gd name="T56" fmla="*/ 739 w 1027"/>
                <a:gd name="T57" fmla="*/ 84 h 160"/>
                <a:gd name="T58" fmla="*/ 668 w 1027"/>
                <a:gd name="T59" fmla="*/ 98 h 160"/>
                <a:gd name="T60" fmla="*/ 590 w 1027"/>
                <a:gd name="T61" fmla="*/ 111 h 160"/>
                <a:gd name="T62" fmla="*/ 506 w 1027"/>
                <a:gd name="T63" fmla="*/ 122 h 160"/>
                <a:gd name="T64" fmla="*/ 415 w 1027"/>
                <a:gd name="T65" fmla="*/ 130 h 160"/>
                <a:gd name="T66" fmla="*/ 319 w 1027"/>
                <a:gd name="T67" fmla="*/ 134 h 160"/>
                <a:gd name="T68" fmla="*/ 217 w 1027"/>
                <a:gd name="T69" fmla="*/ 135 h 160"/>
                <a:gd name="T70" fmla="*/ 111 w 1027"/>
                <a:gd name="T71" fmla="*/ 131 h 160"/>
                <a:gd name="T72" fmla="*/ 0 w 1027"/>
                <a:gd name="T73" fmla="*/ 12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7" h="160">
                  <a:moveTo>
                    <a:pt x="0" y="122"/>
                  </a:moveTo>
                  <a:lnTo>
                    <a:pt x="1" y="122"/>
                  </a:lnTo>
                  <a:lnTo>
                    <a:pt x="8" y="123"/>
                  </a:lnTo>
                  <a:lnTo>
                    <a:pt x="16" y="126"/>
                  </a:lnTo>
                  <a:lnTo>
                    <a:pt x="30" y="128"/>
                  </a:lnTo>
                  <a:lnTo>
                    <a:pt x="47" y="132"/>
                  </a:lnTo>
                  <a:lnTo>
                    <a:pt x="66" y="135"/>
                  </a:lnTo>
                  <a:lnTo>
                    <a:pt x="88" y="139"/>
                  </a:lnTo>
                  <a:lnTo>
                    <a:pt x="114" y="143"/>
                  </a:lnTo>
                  <a:lnTo>
                    <a:pt x="143" y="147"/>
                  </a:lnTo>
                  <a:lnTo>
                    <a:pt x="174" y="151"/>
                  </a:lnTo>
                  <a:lnTo>
                    <a:pt x="207" y="153"/>
                  </a:lnTo>
                  <a:lnTo>
                    <a:pt x="245" y="157"/>
                  </a:lnTo>
                  <a:lnTo>
                    <a:pt x="283" y="158"/>
                  </a:lnTo>
                  <a:lnTo>
                    <a:pt x="323" y="160"/>
                  </a:lnTo>
                  <a:lnTo>
                    <a:pt x="366" y="160"/>
                  </a:lnTo>
                  <a:lnTo>
                    <a:pt x="411" y="160"/>
                  </a:lnTo>
                  <a:lnTo>
                    <a:pt x="436" y="158"/>
                  </a:lnTo>
                  <a:lnTo>
                    <a:pt x="462" y="157"/>
                  </a:lnTo>
                  <a:lnTo>
                    <a:pt x="488" y="156"/>
                  </a:lnTo>
                  <a:lnTo>
                    <a:pt x="514" y="153"/>
                  </a:lnTo>
                  <a:lnTo>
                    <a:pt x="541" y="151"/>
                  </a:lnTo>
                  <a:lnTo>
                    <a:pt x="569" y="148"/>
                  </a:lnTo>
                  <a:lnTo>
                    <a:pt x="596" y="144"/>
                  </a:lnTo>
                  <a:lnTo>
                    <a:pt x="625" y="140"/>
                  </a:lnTo>
                  <a:lnTo>
                    <a:pt x="649" y="136"/>
                  </a:lnTo>
                  <a:lnTo>
                    <a:pt x="673" y="132"/>
                  </a:lnTo>
                  <a:lnTo>
                    <a:pt x="698" y="128"/>
                  </a:lnTo>
                  <a:lnTo>
                    <a:pt x="721" y="123"/>
                  </a:lnTo>
                  <a:lnTo>
                    <a:pt x="746" y="118"/>
                  </a:lnTo>
                  <a:lnTo>
                    <a:pt x="771" y="111"/>
                  </a:lnTo>
                  <a:lnTo>
                    <a:pt x="797" y="105"/>
                  </a:lnTo>
                  <a:lnTo>
                    <a:pt x="822" y="98"/>
                  </a:lnTo>
                  <a:lnTo>
                    <a:pt x="846" y="90"/>
                  </a:lnTo>
                  <a:lnTo>
                    <a:pt x="873" y="82"/>
                  </a:lnTo>
                  <a:lnTo>
                    <a:pt x="897" y="74"/>
                  </a:lnTo>
                  <a:lnTo>
                    <a:pt x="923" y="65"/>
                  </a:lnTo>
                  <a:lnTo>
                    <a:pt x="950" y="56"/>
                  </a:lnTo>
                  <a:lnTo>
                    <a:pt x="976" y="46"/>
                  </a:lnTo>
                  <a:lnTo>
                    <a:pt x="1000" y="35"/>
                  </a:lnTo>
                  <a:lnTo>
                    <a:pt x="1027" y="25"/>
                  </a:lnTo>
                  <a:lnTo>
                    <a:pt x="1027" y="0"/>
                  </a:lnTo>
                  <a:lnTo>
                    <a:pt x="1025" y="0"/>
                  </a:lnTo>
                  <a:lnTo>
                    <a:pt x="1021" y="2"/>
                  </a:lnTo>
                  <a:lnTo>
                    <a:pt x="1016" y="4"/>
                  </a:lnTo>
                  <a:lnTo>
                    <a:pt x="1007" y="8"/>
                  </a:lnTo>
                  <a:lnTo>
                    <a:pt x="996" y="12"/>
                  </a:lnTo>
                  <a:lnTo>
                    <a:pt x="984" y="17"/>
                  </a:lnTo>
                  <a:lnTo>
                    <a:pt x="969" y="22"/>
                  </a:lnTo>
                  <a:lnTo>
                    <a:pt x="951" y="27"/>
                  </a:lnTo>
                  <a:lnTo>
                    <a:pt x="932" y="34"/>
                  </a:lnTo>
                  <a:lnTo>
                    <a:pt x="910" y="40"/>
                  </a:lnTo>
                  <a:lnTo>
                    <a:pt x="886" y="48"/>
                  </a:lnTo>
                  <a:lnTo>
                    <a:pt x="860" y="55"/>
                  </a:lnTo>
                  <a:lnTo>
                    <a:pt x="833" y="63"/>
                  </a:lnTo>
                  <a:lnTo>
                    <a:pt x="804" y="69"/>
                  </a:lnTo>
                  <a:lnTo>
                    <a:pt x="772" y="77"/>
                  </a:lnTo>
                  <a:lnTo>
                    <a:pt x="739" y="84"/>
                  </a:lnTo>
                  <a:lnTo>
                    <a:pt x="705" y="92"/>
                  </a:lnTo>
                  <a:lnTo>
                    <a:pt x="668" y="98"/>
                  </a:lnTo>
                  <a:lnTo>
                    <a:pt x="629" y="105"/>
                  </a:lnTo>
                  <a:lnTo>
                    <a:pt x="590" y="111"/>
                  </a:lnTo>
                  <a:lnTo>
                    <a:pt x="548" y="116"/>
                  </a:lnTo>
                  <a:lnTo>
                    <a:pt x="506" y="122"/>
                  </a:lnTo>
                  <a:lnTo>
                    <a:pt x="460" y="126"/>
                  </a:lnTo>
                  <a:lnTo>
                    <a:pt x="415" y="130"/>
                  </a:lnTo>
                  <a:lnTo>
                    <a:pt x="367" y="132"/>
                  </a:lnTo>
                  <a:lnTo>
                    <a:pt x="319" y="134"/>
                  </a:lnTo>
                  <a:lnTo>
                    <a:pt x="269" y="135"/>
                  </a:lnTo>
                  <a:lnTo>
                    <a:pt x="217" y="135"/>
                  </a:lnTo>
                  <a:lnTo>
                    <a:pt x="165" y="134"/>
                  </a:lnTo>
                  <a:lnTo>
                    <a:pt x="111" y="131"/>
                  </a:lnTo>
                  <a:lnTo>
                    <a:pt x="56" y="127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BA3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149"/>
            <p:cNvSpPr>
              <a:spLocks/>
            </p:cNvSpPr>
            <p:nvPr/>
          </p:nvSpPr>
          <p:spPr bwMode="auto">
            <a:xfrm>
              <a:off x="1677" y="1831"/>
              <a:ext cx="164" cy="115"/>
            </a:xfrm>
            <a:custGeom>
              <a:avLst/>
              <a:gdLst>
                <a:gd name="T0" fmla="*/ 17 w 164"/>
                <a:gd name="T1" fmla="*/ 0 h 115"/>
                <a:gd name="T2" fmla="*/ 0 w 164"/>
                <a:gd name="T3" fmla="*/ 115 h 115"/>
                <a:gd name="T4" fmla="*/ 164 w 164"/>
                <a:gd name="T5" fmla="*/ 107 h 115"/>
                <a:gd name="T6" fmla="*/ 146 w 164"/>
                <a:gd name="T7" fmla="*/ 0 h 115"/>
                <a:gd name="T8" fmla="*/ 17 w 164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15">
                  <a:moveTo>
                    <a:pt x="17" y="0"/>
                  </a:moveTo>
                  <a:lnTo>
                    <a:pt x="0" y="115"/>
                  </a:lnTo>
                  <a:lnTo>
                    <a:pt x="164" y="107"/>
                  </a:lnTo>
                  <a:lnTo>
                    <a:pt x="146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150"/>
            <p:cNvSpPr>
              <a:spLocks/>
            </p:cNvSpPr>
            <p:nvPr/>
          </p:nvSpPr>
          <p:spPr bwMode="auto">
            <a:xfrm>
              <a:off x="2162" y="1036"/>
              <a:ext cx="288" cy="346"/>
            </a:xfrm>
            <a:custGeom>
              <a:avLst/>
              <a:gdLst>
                <a:gd name="T0" fmla="*/ 16 w 288"/>
                <a:gd name="T1" fmla="*/ 25 h 346"/>
                <a:gd name="T2" fmla="*/ 17 w 288"/>
                <a:gd name="T3" fmla="*/ 25 h 346"/>
                <a:gd name="T4" fmla="*/ 21 w 288"/>
                <a:gd name="T5" fmla="*/ 26 h 346"/>
                <a:gd name="T6" fmla="*/ 27 w 288"/>
                <a:gd name="T7" fmla="*/ 29 h 346"/>
                <a:gd name="T8" fmla="*/ 36 w 288"/>
                <a:gd name="T9" fmla="*/ 34 h 346"/>
                <a:gd name="T10" fmla="*/ 47 w 288"/>
                <a:gd name="T11" fmla="*/ 39 h 346"/>
                <a:gd name="T12" fmla="*/ 60 w 288"/>
                <a:gd name="T13" fmla="*/ 48 h 346"/>
                <a:gd name="T14" fmla="*/ 75 w 288"/>
                <a:gd name="T15" fmla="*/ 59 h 346"/>
                <a:gd name="T16" fmla="*/ 90 w 288"/>
                <a:gd name="T17" fmla="*/ 72 h 346"/>
                <a:gd name="T18" fmla="*/ 108 w 288"/>
                <a:gd name="T19" fmla="*/ 89 h 346"/>
                <a:gd name="T20" fmla="*/ 127 w 288"/>
                <a:gd name="T21" fmla="*/ 109 h 346"/>
                <a:gd name="T22" fmla="*/ 148 w 288"/>
                <a:gd name="T23" fmla="*/ 132 h 346"/>
                <a:gd name="T24" fmla="*/ 170 w 288"/>
                <a:gd name="T25" fmla="*/ 160 h 346"/>
                <a:gd name="T26" fmla="*/ 192 w 288"/>
                <a:gd name="T27" fmla="*/ 193 h 346"/>
                <a:gd name="T28" fmla="*/ 215 w 288"/>
                <a:gd name="T29" fmla="*/ 228 h 346"/>
                <a:gd name="T30" fmla="*/ 238 w 288"/>
                <a:gd name="T31" fmla="*/ 270 h 346"/>
                <a:gd name="T32" fmla="*/ 263 w 288"/>
                <a:gd name="T33" fmla="*/ 316 h 346"/>
                <a:gd name="T34" fmla="*/ 288 w 288"/>
                <a:gd name="T35" fmla="*/ 346 h 346"/>
                <a:gd name="T36" fmla="*/ 288 w 288"/>
                <a:gd name="T37" fmla="*/ 343 h 346"/>
                <a:gd name="T38" fmla="*/ 285 w 288"/>
                <a:gd name="T39" fmla="*/ 336 h 346"/>
                <a:gd name="T40" fmla="*/ 282 w 288"/>
                <a:gd name="T41" fmla="*/ 322 h 346"/>
                <a:gd name="T42" fmla="*/ 278 w 288"/>
                <a:gd name="T43" fmla="*/ 307 h 346"/>
                <a:gd name="T44" fmla="*/ 271 w 288"/>
                <a:gd name="T45" fmla="*/ 287 h 346"/>
                <a:gd name="T46" fmla="*/ 263 w 288"/>
                <a:gd name="T47" fmla="*/ 265 h 346"/>
                <a:gd name="T48" fmla="*/ 252 w 288"/>
                <a:gd name="T49" fmla="*/ 239 h 346"/>
                <a:gd name="T50" fmla="*/ 238 w 288"/>
                <a:gd name="T51" fmla="*/ 212 h 346"/>
                <a:gd name="T52" fmla="*/ 222 w 288"/>
                <a:gd name="T53" fmla="*/ 185 h 346"/>
                <a:gd name="T54" fmla="*/ 201 w 288"/>
                <a:gd name="T55" fmla="*/ 156 h 346"/>
                <a:gd name="T56" fmla="*/ 178 w 288"/>
                <a:gd name="T57" fmla="*/ 127 h 346"/>
                <a:gd name="T58" fmla="*/ 150 w 288"/>
                <a:gd name="T59" fmla="*/ 98 h 346"/>
                <a:gd name="T60" fmla="*/ 120 w 288"/>
                <a:gd name="T61" fmla="*/ 71 h 346"/>
                <a:gd name="T62" fmla="*/ 84 w 288"/>
                <a:gd name="T63" fmla="*/ 44 h 346"/>
                <a:gd name="T64" fmla="*/ 44 w 288"/>
                <a:gd name="T65" fmla="*/ 21 h 346"/>
                <a:gd name="T66" fmla="*/ 0 w 288"/>
                <a:gd name="T67" fmla="*/ 0 h 346"/>
                <a:gd name="T68" fmla="*/ 16 w 288"/>
                <a:gd name="T69" fmla="*/ 2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8" h="346">
                  <a:moveTo>
                    <a:pt x="16" y="25"/>
                  </a:moveTo>
                  <a:lnTo>
                    <a:pt x="17" y="25"/>
                  </a:lnTo>
                  <a:lnTo>
                    <a:pt x="21" y="26"/>
                  </a:lnTo>
                  <a:lnTo>
                    <a:pt x="27" y="29"/>
                  </a:lnTo>
                  <a:lnTo>
                    <a:pt x="36" y="34"/>
                  </a:lnTo>
                  <a:lnTo>
                    <a:pt x="47" y="39"/>
                  </a:lnTo>
                  <a:lnTo>
                    <a:pt x="60" y="48"/>
                  </a:lnTo>
                  <a:lnTo>
                    <a:pt x="75" y="59"/>
                  </a:lnTo>
                  <a:lnTo>
                    <a:pt x="90" y="72"/>
                  </a:lnTo>
                  <a:lnTo>
                    <a:pt x="108" y="89"/>
                  </a:lnTo>
                  <a:lnTo>
                    <a:pt x="127" y="109"/>
                  </a:lnTo>
                  <a:lnTo>
                    <a:pt x="148" y="132"/>
                  </a:lnTo>
                  <a:lnTo>
                    <a:pt x="170" y="160"/>
                  </a:lnTo>
                  <a:lnTo>
                    <a:pt x="192" y="193"/>
                  </a:lnTo>
                  <a:lnTo>
                    <a:pt x="215" y="228"/>
                  </a:lnTo>
                  <a:lnTo>
                    <a:pt x="238" y="270"/>
                  </a:lnTo>
                  <a:lnTo>
                    <a:pt x="263" y="316"/>
                  </a:lnTo>
                  <a:lnTo>
                    <a:pt x="288" y="346"/>
                  </a:lnTo>
                  <a:lnTo>
                    <a:pt x="288" y="343"/>
                  </a:lnTo>
                  <a:lnTo>
                    <a:pt x="285" y="336"/>
                  </a:lnTo>
                  <a:lnTo>
                    <a:pt x="282" y="322"/>
                  </a:lnTo>
                  <a:lnTo>
                    <a:pt x="278" y="307"/>
                  </a:lnTo>
                  <a:lnTo>
                    <a:pt x="271" y="287"/>
                  </a:lnTo>
                  <a:lnTo>
                    <a:pt x="263" y="265"/>
                  </a:lnTo>
                  <a:lnTo>
                    <a:pt x="252" y="239"/>
                  </a:lnTo>
                  <a:lnTo>
                    <a:pt x="238" y="212"/>
                  </a:lnTo>
                  <a:lnTo>
                    <a:pt x="222" y="185"/>
                  </a:lnTo>
                  <a:lnTo>
                    <a:pt x="201" y="156"/>
                  </a:lnTo>
                  <a:lnTo>
                    <a:pt x="178" y="127"/>
                  </a:lnTo>
                  <a:lnTo>
                    <a:pt x="150" y="98"/>
                  </a:lnTo>
                  <a:lnTo>
                    <a:pt x="120" y="71"/>
                  </a:lnTo>
                  <a:lnTo>
                    <a:pt x="84" y="44"/>
                  </a:lnTo>
                  <a:lnTo>
                    <a:pt x="44" y="21"/>
                  </a:lnTo>
                  <a:lnTo>
                    <a:pt x="0" y="0"/>
                  </a:lnTo>
                  <a:lnTo>
                    <a:pt x="16" y="25"/>
                  </a:lnTo>
                  <a:close/>
                </a:path>
              </a:pathLst>
            </a:custGeom>
            <a:solidFill>
              <a:srgbClr val="FFC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8" name="Text Box 151"/>
          <p:cNvSpPr txBox="1">
            <a:spLocks noChangeArrowheads="1"/>
          </p:cNvSpPr>
          <p:nvPr/>
        </p:nvSpPr>
        <p:spPr bwMode="auto">
          <a:xfrm>
            <a:off x="4212605" y="449973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99" name="Text Box 152"/>
          <p:cNvSpPr txBox="1">
            <a:spLocks noChangeArrowheads="1"/>
          </p:cNvSpPr>
          <p:nvPr/>
        </p:nvSpPr>
        <p:spPr bwMode="auto">
          <a:xfrm>
            <a:off x="5220668" y="3901252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00" name="Text Box 154"/>
          <p:cNvSpPr txBox="1">
            <a:spLocks noChangeArrowheads="1"/>
          </p:cNvSpPr>
          <p:nvPr/>
        </p:nvSpPr>
        <p:spPr bwMode="auto">
          <a:xfrm>
            <a:off x="4284043" y="5434777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101" name="Freeform 155"/>
          <p:cNvSpPr>
            <a:spLocks/>
          </p:cNvSpPr>
          <p:nvPr/>
        </p:nvSpPr>
        <p:spPr bwMode="auto">
          <a:xfrm>
            <a:off x="4568205" y="4112389"/>
            <a:ext cx="711200" cy="292100"/>
          </a:xfrm>
          <a:custGeom>
            <a:avLst/>
            <a:gdLst>
              <a:gd name="T0" fmla="*/ 0 w 448"/>
              <a:gd name="T1" fmla="*/ 40 h 184"/>
              <a:gd name="T2" fmla="*/ 352 w 448"/>
              <a:gd name="T3" fmla="*/ 24 h 184"/>
              <a:gd name="T4" fmla="*/ 448 w 448"/>
              <a:gd name="T5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8" h="184">
                <a:moveTo>
                  <a:pt x="0" y="40"/>
                </a:moveTo>
                <a:cubicBezTo>
                  <a:pt x="59" y="37"/>
                  <a:pt x="277" y="0"/>
                  <a:pt x="352" y="24"/>
                </a:cubicBezTo>
                <a:cubicBezTo>
                  <a:pt x="427" y="48"/>
                  <a:pt x="428" y="151"/>
                  <a:pt x="448" y="1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" name="Freeform 156"/>
          <p:cNvSpPr>
            <a:spLocks/>
          </p:cNvSpPr>
          <p:nvPr/>
        </p:nvSpPr>
        <p:spPr bwMode="auto">
          <a:xfrm>
            <a:off x="4860305" y="4045714"/>
            <a:ext cx="1296988" cy="2663825"/>
          </a:xfrm>
          <a:custGeom>
            <a:avLst/>
            <a:gdLst>
              <a:gd name="T0" fmla="*/ 817 w 817"/>
              <a:gd name="T1" fmla="*/ 0 h 1678"/>
              <a:gd name="T2" fmla="*/ 454 w 817"/>
              <a:gd name="T3" fmla="*/ 136 h 1678"/>
              <a:gd name="T4" fmla="*/ 91 w 817"/>
              <a:gd name="T5" fmla="*/ 408 h 1678"/>
              <a:gd name="T6" fmla="*/ 0 w 817"/>
              <a:gd name="T7" fmla="*/ 953 h 1678"/>
              <a:gd name="T8" fmla="*/ 91 w 817"/>
              <a:gd name="T9" fmla="*/ 1361 h 1678"/>
              <a:gd name="T10" fmla="*/ 318 w 817"/>
              <a:gd name="T11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7" h="1678">
                <a:moveTo>
                  <a:pt x="817" y="0"/>
                </a:moveTo>
                <a:cubicBezTo>
                  <a:pt x="696" y="34"/>
                  <a:pt x="575" y="68"/>
                  <a:pt x="454" y="136"/>
                </a:cubicBezTo>
                <a:cubicBezTo>
                  <a:pt x="333" y="204"/>
                  <a:pt x="167" y="272"/>
                  <a:pt x="91" y="408"/>
                </a:cubicBezTo>
                <a:cubicBezTo>
                  <a:pt x="15" y="544"/>
                  <a:pt x="0" y="794"/>
                  <a:pt x="0" y="953"/>
                </a:cubicBezTo>
                <a:cubicBezTo>
                  <a:pt x="0" y="1112"/>
                  <a:pt x="38" y="1240"/>
                  <a:pt x="91" y="1361"/>
                </a:cubicBezTo>
                <a:cubicBezTo>
                  <a:pt x="144" y="1482"/>
                  <a:pt x="231" y="1580"/>
                  <a:pt x="318" y="167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" name="Text Box 157"/>
          <p:cNvSpPr txBox="1">
            <a:spLocks noChangeArrowheads="1"/>
          </p:cNvSpPr>
          <p:nvPr/>
        </p:nvSpPr>
        <p:spPr bwMode="auto">
          <a:xfrm>
            <a:off x="5149230" y="5774502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</a:p>
        </p:txBody>
      </p:sp>
      <p:sp>
        <p:nvSpPr>
          <p:cNvPr id="104" name="Text Box 158"/>
          <p:cNvSpPr txBox="1">
            <a:spLocks noChangeArrowheads="1"/>
          </p:cNvSpPr>
          <p:nvPr/>
        </p:nvSpPr>
        <p:spPr bwMode="auto">
          <a:xfrm>
            <a:off x="5292105" y="4333052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13</a:t>
            </a:r>
          </a:p>
        </p:txBody>
      </p:sp>
      <p:sp>
        <p:nvSpPr>
          <p:cNvPr id="105" name="Freeform 159"/>
          <p:cNvSpPr>
            <a:spLocks/>
          </p:cNvSpPr>
          <p:nvPr/>
        </p:nvSpPr>
        <p:spPr bwMode="auto">
          <a:xfrm>
            <a:off x="5893768" y="4045714"/>
            <a:ext cx="334962" cy="2808288"/>
          </a:xfrm>
          <a:custGeom>
            <a:avLst/>
            <a:gdLst>
              <a:gd name="T0" fmla="*/ 211 w 211"/>
              <a:gd name="T1" fmla="*/ 0 h 1769"/>
              <a:gd name="T2" fmla="*/ 30 w 211"/>
              <a:gd name="T3" fmla="*/ 635 h 1769"/>
              <a:gd name="T4" fmla="*/ 30 w 211"/>
              <a:gd name="T5" fmla="*/ 1315 h 1769"/>
              <a:gd name="T6" fmla="*/ 211 w 211"/>
              <a:gd name="T7" fmla="*/ 1769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1769">
                <a:moveTo>
                  <a:pt x="211" y="0"/>
                </a:moveTo>
                <a:cubicBezTo>
                  <a:pt x="135" y="208"/>
                  <a:pt x="60" y="416"/>
                  <a:pt x="30" y="635"/>
                </a:cubicBezTo>
                <a:cubicBezTo>
                  <a:pt x="0" y="854"/>
                  <a:pt x="0" y="1126"/>
                  <a:pt x="30" y="1315"/>
                </a:cubicBezTo>
                <a:cubicBezTo>
                  <a:pt x="60" y="1504"/>
                  <a:pt x="135" y="1636"/>
                  <a:pt x="211" y="176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6" name="Freeform 160"/>
          <p:cNvSpPr>
            <a:spLocks/>
          </p:cNvSpPr>
          <p:nvPr/>
        </p:nvSpPr>
        <p:spPr bwMode="auto">
          <a:xfrm>
            <a:off x="6373193" y="4190177"/>
            <a:ext cx="1200150" cy="2592387"/>
          </a:xfrm>
          <a:custGeom>
            <a:avLst/>
            <a:gdLst>
              <a:gd name="T0" fmla="*/ 0 w 756"/>
              <a:gd name="T1" fmla="*/ 0 h 1633"/>
              <a:gd name="T2" fmla="*/ 479 w 756"/>
              <a:gd name="T3" fmla="*/ 327 h 1633"/>
              <a:gd name="T4" fmla="*/ 735 w 756"/>
              <a:gd name="T5" fmla="*/ 887 h 1633"/>
              <a:gd name="T6" fmla="*/ 607 w 756"/>
              <a:gd name="T7" fmla="*/ 1335 h 1633"/>
              <a:gd name="T8" fmla="*/ 181 w 756"/>
              <a:gd name="T9" fmla="*/ 1633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6" h="1633">
                <a:moveTo>
                  <a:pt x="0" y="0"/>
                </a:moveTo>
                <a:cubicBezTo>
                  <a:pt x="80" y="55"/>
                  <a:pt x="357" y="179"/>
                  <a:pt x="479" y="327"/>
                </a:cubicBezTo>
                <a:cubicBezTo>
                  <a:pt x="601" y="475"/>
                  <a:pt x="714" y="719"/>
                  <a:pt x="735" y="887"/>
                </a:cubicBezTo>
                <a:cubicBezTo>
                  <a:pt x="756" y="1055"/>
                  <a:pt x="699" y="1211"/>
                  <a:pt x="607" y="1335"/>
                </a:cubicBezTo>
                <a:cubicBezTo>
                  <a:pt x="515" y="1459"/>
                  <a:pt x="270" y="1571"/>
                  <a:pt x="181" y="163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" name="Text Box 162"/>
          <p:cNvSpPr txBox="1">
            <a:spLocks noChangeArrowheads="1"/>
          </p:cNvSpPr>
          <p:nvPr/>
        </p:nvSpPr>
        <p:spPr bwMode="auto">
          <a:xfrm>
            <a:off x="6157293" y="4406077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14</a:t>
            </a:r>
          </a:p>
        </p:txBody>
      </p:sp>
      <p:sp>
        <p:nvSpPr>
          <p:cNvPr id="108" name="Text Box 163"/>
          <p:cNvSpPr txBox="1">
            <a:spLocks noChangeArrowheads="1"/>
          </p:cNvSpPr>
          <p:nvPr/>
        </p:nvSpPr>
        <p:spPr bwMode="auto">
          <a:xfrm>
            <a:off x="6444630" y="498233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09" name="Text Box 164"/>
          <p:cNvSpPr txBox="1">
            <a:spLocks noChangeArrowheads="1"/>
          </p:cNvSpPr>
          <p:nvPr/>
        </p:nvSpPr>
        <p:spPr bwMode="auto">
          <a:xfrm>
            <a:off x="5149230" y="4980752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110" name="Text Box 165"/>
          <p:cNvSpPr txBox="1">
            <a:spLocks noChangeArrowheads="1"/>
          </p:cNvSpPr>
          <p:nvPr/>
        </p:nvSpPr>
        <p:spPr bwMode="auto">
          <a:xfrm>
            <a:off x="7020893" y="4188589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111" name="Text Box 166"/>
          <p:cNvSpPr txBox="1">
            <a:spLocks noChangeArrowheads="1"/>
          </p:cNvSpPr>
          <p:nvPr/>
        </p:nvSpPr>
        <p:spPr bwMode="auto">
          <a:xfrm>
            <a:off x="7524130" y="5485577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112" name="Text Box 168"/>
          <p:cNvSpPr txBox="1">
            <a:spLocks noChangeArrowheads="1"/>
          </p:cNvSpPr>
          <p:nvPr/>
        </p:nvSpPr>
        <p:spPr bwMode="auto">
          <a:xfrm>
            <a:off x="7741618" y="4620389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17</a:t>
            </a:r>
          </a:p>
        </p:txBody>
      </p:sp>
      <p:sp>
        <p:nvSpPr>
          <p:cNvPr id="113" name="Text Box 169"/>
          <p:cNvSpPr txBox="1">
            <a:spLocks noChangeArrowheads="1"/>
          </p:cNvSpPr>
          <p:nvPr/>
        </p:nvSpPr>
        <p:spPr bwMode="auto">
          <a:xfrm>
            <a:off x="6012830" y="5628452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114" name="Text Box 170"/>
          <p:cNvSpPr txBox="1">
            <a:spLocks noChangeArrowheads="1"/>
          </p:cNvSpPr>
          <p:nvPr/>
        </p:nvSpPr>
        <p:spPr bwMode="auto">
          <a:xfrm>
            <a:off x="6660530" y="5988814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grpSp>
        <p:nvGrpSpPr>
          <p:cNvPr id="115" name="Group 173"/>
          <p:cNvGrpSpPr>
            <a:grpSpLocks/>
          </p:cNvGrpSpPr>
          <p:nvPr/>
        </p:nvGrpSpPr>
        <p:grpSpPr bwMode="auto">
          <a:xfrm>
            <a:off x="4141168" y="2461389"/>
            <a:ext cx="1511300" cy="1943100"/>
            <a:chOff x="2699" y="1344"/>
            <a:chExt cx="952" cy="1224"/>
          </a:xfrm>
        </p:grpSpPr>
        <p:sp>
          <p:nvSpPr>
            <p:cNvPr id="116" name="Line 171"/>
            <p:cNvSpPr>
              <a:spLocks noChangeShapeType="1"/>
            </p:cNvSpPr>
            <p:nvPr/>
          </p:nvSpPr>
          <p:spPr bwMode="auto">
            <a:xfrm>
              <a:off x="3379" y="2296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Line 172"/>
            <p:cNvSpPr>
              <a:spLocks noChangeShapeType="1"/>
            </p:cNvSpPr>
            <p:nvPr/>
          </p:nvSpPr>
          <p:spPr bwMode="auto">
            <a:xfrm>
              <a:off x="2699" y="1344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8" name="Group 178"/>
          <p:cNvGrpSpPr>
            <a:grpSpLocks/>
          </p:cNvGrpSpPr>
          <p:nvPr/>
        </p:nvGrpSpPr>
        <p:grpSpPr bwMode="auto">
          <a:xfrm>
            <a:off x="324818" y="2461389"/>
            <a:ext cx="6480175" cy="3095625"/>
            <a:chOff x="295" y="1344"/>
            <a:chExt cx="4082" cy="1950"/>
          </a:xfrm>
        </p:grpSpPr>
        <p:sp>
          <p:nvSpPr>
            <p:cNvPr id="119" name="Line 176"/>
            <p:cNvSpPr>
              <a:spLocks noChangeShapeType="1"/>
            </p:cNvSpPr>
            <p:nvPr/>
          </p:nvSpPr>
          <p:spPr bwMode="auto">
            <a:xfrm>
              <a:off x="295" y="1344"/>
              <a:ext cx="272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Line 177"/>
            <p:cNvSpPr>
              <a:spLocks noChangeShapeType="1"/>
            </p:cNvSpPr>
            <p:nvPr/>
          </p:nvSpPr>
          <p:spPr bwMode="auto">
            <a:xfrm>
              <a:off x="4105" y="3022"/>
              <a:ext cx="272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1" name="Group 181"/>
          <p:cNvGrpSpPr>
            <a:grpSpLocks/>
          </p:cNvGrpSpPr>
          <p:nvPr/>
        </p:nvGrpSpPr>
        <p:grpSpPr bwMode="auto">
          <a:xfrm>
            <a:off x="2988643" y="2101027"/>
            <a:ext cx="1511300" cy="2879725"/>
            <a:chOff x="1973" y="1117"/>
            <a:chExt cx="952" cy="1814"/>
          </a:xfrm>
        </p:grpSpPr>
        <p:sp>
          <p:nvSpPr>
            <p:cNvPr id="122" name="Line 179"/>
            <p:cNvSpPr>
              <a:spLocks noChangeShapeType="1"/>
            </p:cNvSpPr>
            <p:nvPr/>
          </p:nvSpPr>
          <p:spPr bwMode="auto">
            <a:xfrm>
              <a:off x="1973" y="1117"/>
              <a:ext cx="27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Line 180"/>
            <p:cNvSpPr>
              <a:spLocks noChangeShapeType="1"/>
            </p:cNvSpPr>
            <p:nvPr/>
          </p:nvSpPr>
          <p:spPr bwMode="auto">
            <a:xfrm>
              <a:off x="2653" y="2659"/>
              <a:ext cx="27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4" name="Group 184"/>
          <p:cNvGrpSpPr>
            <a:grpSpLocks/>
          </p:cNvGrpSpPr>
          <p:nvPr/>
        </p:nvGrpSpPr>
        <p:grpSpPr bwMode="auto">
          <a:xfrm>
            <a:off x="2267918" y="3828227"/>
            <a:ext cx="3313112" cy="1584325"/>
            <a:chOff x="1519" y="2205"/>
            <a:chExt cx="2087" cy="998"/>
          </a:xfrm>
        </p:grpSpPr>
        <p:sp>
          <p:nvSpPr>
            <p:cNvPr id="125" name="Line 182"/>
            <p:cNvSpPr>
              <a:spLocks noChangeShapeType="1"/>
            </p:cNvSpPr>
            <p:nvPr/>
          </p:nvSpPr>
          <p:spPr bwMode="auto">
            <a:xfrm>
              <a:off x="3334" y="2931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Line 183"/>
            <p:cNvSpPr>
              <a:spLocks noChangeShapeType="1"/>
            </p:cNvSpPr>
            <p:nvPr/>
          </p:nvSpPr>
          <p:spPr bwMode="auto">
            <a:xfrm>
              <a:off x="1519" y="2205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7" name="Group 187"/>
          <p:cNvGrpSpPr>
            <a:grpSpLocks/>
          </p:cNvGrpSpPr>
          <p:nvPr/>
        </p:nvGrpSpPr>
        <p:grpSpPr bwMode="auto">
          <a:xfrm>
            <a:off x="467693" y="3396427"/>
            <a:ext cx="4321175" cy="2592387"/>
            <a:chOff x="385" y="1933"/>
            <a:chExt cx="2722" cy="1633"/>
          </a:xfrm>
        </p:grpSpPr>
        <p:sp>
          <p:nvSpPr>
            <p:cNvPr id="128" name="Line 185"/>
            <p:cNvSpPr>
              <a:spLocks noChangeShapeType="1"/>
            </p:cNvSpPr>
            <p:nvPr/>
          </p:nvSpPr>
          <p:spPr bwMode="auto">
            <a:xfrm>
              <a:off x="385" y="1933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Line 186"/>
            <p:cNvSpPr>
              <a:spLocks noChangeShapeType="1"/>
            </p:cNvSpPr>
            <p:nvPr/>
          </p:nvSpPr>
          <p:spPr bwMode="auto">
            <a:xfrm>
              <a:off x="2835" y="3294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0" name="Group 190"/>
          <p:cNvGrpSpPr>
            <a:grpSpLocks/>
          </p:cNvGrpSpPr>
          <p:nvPr/>
        </p:nvGrpSpPr>
        <p:grpSpPr bwMode="auto">
          <a:xfrm>
            <a:off x="2340943" y="2388364"/>
            <a:ext cx="5111750" cy="2305050"/>
            <a:chOff x="1565" y="1298"/>
            <a:chExt cx="3220" cy="1452"/>
          </a:xfrm>
        </p:grpSpPr>
        <p:sp>
          <p:nvSpPr>
            <p:cNvPr id="131" name="Line 188"/>
            <p:cNvSpPr>
              <a:spLocks noChangeShapeType="1"/>
            </p:cNvSpPr>
            <p:nvPr/>
          </p:nvSpPr>
          <p:spPr bwMode="auto">
            <a:xfrm>
              <a:off x="1565" y="1298"/>
              <a:ext cx="272" cy="272"/>
            </a:xfrm>
            <a:prstGeom prst="line">
              <a:avLst/>
            </a:prstGeom>
            <a:noFill/>
            <a:ln w="28575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Line 189"/>
            <p:cNvSpPr>
              <a:spLocks noChangeShapeType="1"/>
            </p:cNvSpPr>
            <p:nvPr/>
          </p:nvSpPr>
          <p:spPr bwMode="auto">
            <a:xfrm>
              <a:off x="4513" y="2478"/>
              <a:ext cx="272" cy="272"/>
            </a:xfrm>
            <a:prstGeom prst="line">
              <a:avLst/>
            </a:prstGeom>
            <a:noFill/>
            <a:ln w="28575">
              <a:solidFill>
                <a:srgbClr val="66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" name="Group 192"/>
          <p:cNvGrpSpPr>
            <a:grpSpLocks/>
          </p:cNvGrpSpPr>
          <p:nvPr/>
        </p:nvGrpSpPr>
        <p:grpSpPr bwMode="auto">
          <a:xfrm>
            <a:off x="972518" y="1956564"/>
            <a:ext cx="6911975" cy="3960813"/>
            <a:chOff x="703" y="1026"/>
            <a:chExt cx="4354" cy="2495"/>
          </a:xfrm>
        </p:grpSpPr>
        <p:sp>
          <p:nvSpPr>
            <p:cNvPr id="134" name="Line 175"/>
            <p:cNvSpPr>
              <a:spLocks noChangeShapeType="1"/>
            </p:cNvSpPr>
            <p:nvPr/>
          </p:nvSpPr>
          <p:spPr bwMode="auto">
            <a:xfrm>
              <a:off x="703" y="1026"/>
              <a:ext cx="27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Line 191"/>
            <p:cNvSpPr>
              <a:spLocks noChangeShapeType="1"/>
            </p:cNvSpPr>
            <p:nvPr/>
          </p:nvSpPr>
          <p:spPr bwMode="auto">
            <a:xfrm>
              <a:off x="4785" y="3249"/>
              <a:ext cx="272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6" name="Group 198"/>
          <p:cNvGrpSpPr>
            <a:grpSpLocks/>
          </p:cNvGrpSpPr>
          <p:nvPr/>
        </p:nvGrpSpPr>
        <p:grpSpPr bwMode="auto">
          <a:xfrm>
            <a:off x="3564905" y="3685352"/>
            <a:ext cx="2016125" cy="2590800"/>
            <a:chOff x="2336" y="2115"/>
            <a:chExt cx="1270" cy="1632"/>
          </a:xfrm>
        </p:grpSpPr>
        <p:sp>
          <p:nvSpPr>
            <p:cNvPr id="137" name="Line 196"/>
            <p:cNvSpPr>
              <a:spLocks noChangeShapeType="1"/>
            </p:cNvSpPr>
            <p:nvPr/>
          </p:nvSpPr>
          <p:spPr bwMode="auto">
            <a:xfrm>
              <a:off x="3334" y="3475"/>
              <a:ext cx="272" cy="27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Line 197"/>
            <p:cNvSpPr>
              <a:spLocks noChangeShapeType="1"/>
            </p:cNvSpPr>
            <p:nvPr/>
          </p:nvSpPr>
          <p:spPr bwMode="auto">
            <a:xfrm>
              <a:off x="2336" y="2115"/>
              <a:ext cx="272" cy="27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9" name="Group 200"/>
          <p:cNvGrpSpPr>
            <a:grpSpLocks/>
          </p:cNvGrpSpPr>
          <p:nvPr/>
        </p:nvGrpSpPr>
        <p:grpSpPr bwMode="auto">
          <a:xfrm>
            <a:off x="683593" y="2820164"/>
            <a:ext cx="6408737" cy="3673475"/>
            <a:chOff x="521" y="1570"/>
            <a:chExt cx="4037" cy="2314"/>
          </a:xfrm>
        </p:grpSpPr>
        <p:sp>
          <p:nvSpPr>
            <p:cNvPr id="140" name="Line 194"/>
            <p:cNvSpPr>
              <a:spLocks noChangeShapeType="1"/>
            </p:cNvSpPr>
            <p:nvPr/>
          </p:nvSpPr>
          <p:spPr bwMode="auto">
            <a:xfrm>
              <a:off x="4286" y="3612"/>
              <a:ext cx="272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Line 199"/>
            <p:cNvSpPr>
              <a:spLocks noChangeShapeType="1"/>
            </p:cNvSpPr>
            <p:nvPr/>
          </p:nvSpPr>
          <p:spPr bwMode="auto">
            <a:xfrm>
              <a:off x="521" y="1570"/>
              <a:ext cx="272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2" name="Group 203"/>
          <p:cNvGrpSpPr>
            <a:grpSpLocks/>
          </p:cNvGrpSpPr>
          <p:nvPr/>
        </p:nvGrpSpPr>
        <p:grpSpPr bwMode="auto">
          <a:xfrm>
            <a:off x="1404318" y="3756789"/>
            <a:ext cx="6769100" cy="1295400"/>
            <a:chOff x="975" y="2160"/>
            <a:chExt cx="4264" cy="816"/>
          </a:xfrm>
        </p:grpSpPr>
        <p:sp>
          <p:nvSpPr>
            <p:cNvPr id="143" name="Line 201"/>
            <p:cNvSpPr>
              <a:spLocks noChangeShapeType="1"/>
            </p:cNvSpPr>
            <p:nvPr/>
          </p:nvSpPr>
          <p:spPr bwMode="auto">
            <a:xfrm>
              <a:off x="975" y="2160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Line 202"/>
            <p:cNvSpPr>
              <a:spLocks noChangeShapeType="1"/>
            </p:cNvSpPr>
            <p:nvPr/>
          </p:nvSpPr>
          <p:spPr bwMode="auto">
            <a:xfrm>
              <a:off x="4967" y="2704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5" name="Group 206"/>
          <p:cNvGrpSpPr>
            <a:grpSpLocks/>
          </p:cNvGrpSpPr>
          <p:nvPr/>
        </p:nvGrpSpPr>
        <p:grpSpPr bwMode="auto">
          <a:xfrm>
            <a:off x="2556843" y="2893189"/>
            <a:ext cx="3887787" cy="3240088"/>
            <a:chOff x="1701" y="1616"/>
            <a:chExt cx="2449" cy="2041"/>
          </a:xfrm>
        </p:grpSpPr>
        <p:sp>
          <p:nvSpPr>
            <p:cNvPr id="146" name="Line 204"/>
            <p:cNvSpPr>
              <a:spLocks noChangeShapeType="1"/>
            </p:cNvSpPr>
            <p:nvPr/>
          </p:nvSpPr>
          <p:spPr bwMode="auto">
            <a:xfrm>
              <a:off x="1701" y="1616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Line 205"/>
            <p:cNvSpPr>
              <a:spLocks noChangeShapeType="1"/>
            </p:cNvSpPr>
            <p:nvPr/>
          </p:nvSpPr>
          <p:spPr bwMode="auto">
            <a:xfrm>
              <a:off x="3878" y="3385"/>
              <a:ext cx="272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8" name="Group 209"/>
          <p:cNvGrpSpPr>
            <a:grpSpLocks/>
          </p:cNvGrpSpPr>
          <p:nvPr/>
        </p:nvGrpSpPr>
        <p:grpSpPr bwMode="auto">
          <a:xfrm>
            <a:off x="3491880" y="2604264"/>
            <a:ext cx="3313113" cy="2376488"/>
            <a:chOff x="2290" y="1434"/>
            <a:chExt cx="2087" cy="1497"/>
          </a:xfrm>
        </p:grpSpPr>
        <p:sp>
          <p:nvSpPr>
            <p:cNvPr id="149" name="Line 207"/>
            <p:cNvSpPr>
              <a:spLocks noChangeShapeType="1"/>
            </p:cNvSpPr>
            <p:nvPr/>
          </p:nvSpPr>
          <p:spPr bwMode="auto">
            <a:xfrm>
              <a:off x="2290" y="1434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Line 208"/>
            <p:cNvSpPr>
              <a:spLocks noChangeShapeType="1"/>
            </p:cNvSpPr>
            <p:nvPr/>
          </p:nvSpPr>
          <p:spPr bwMode="auto">
            <a:xfrm>
              <a:off x="4105" y="2659"/>
              <a:ext cx="272" cy="27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1" name="Group 212"/>
          <p:cNvGrpSpPr>
            <a:grpSpLocks/>
          </p:cNvGrpSpPr>
          <p:nvPr/>
        </p:nvGrpSpPr>
        <p:grpSpPr bwMode="auto">
          <a:xfrm>
            <a:off x="1259855" y="2748727"/>
            <a:ext cx="4681538" cy="2160587"/>
            <a:chOff x="884" y="1525"/>
            <a:chExt cx="2949" cy="1361"/>
          </a:xfrm>
        </p:grpSpPr>
        <p:sp>
          <p:nvSpPr>
            <p:cNvPr id="152" name="Oval 210"/>
            <p:cNvSpPr>
              <a:spLocks noChangeArrowheads="1"/>
            </p:cNvSpPr>
            <p:nvPr/>
          </p:nvSpPr>
          <p:spPr bwMode="auto">
            <a:xfrm>
              <a:off x="884" y="1525"/>
              <a:ext cx="454" cy="363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" name="Oval 211"/>
            <p:cNvSpPr>
              <a:spLocks noChangeArrowheads="1"/>
            </p:cNvSpPr>
            <p:nvPr/>
          </p:nvSpPr>
          <p:spPr bwMode="auto">
            <a:xfrm>
              <a:off x="3379" y="2523"/>
              <a:ext cx="454" cy="363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4" name="Text Box 213"/>
          <p:cNvSpPr txBox="1">
            <a:spLocks noChangeArrowheads="1"/>
          </p:cNvSpPr>
          <p:nvPr/>
        </p:nvSpPr>
        <p:spPr bwMode="auto">
          <a:xfrm>
            <a:off x="4788868" y="2448689"/>
            <a:ext cx="896937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9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</a:t>
            </a:r>
            <a:endParaRPr lang="ru-RU" altLang="ru-RU" sz="96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-180528" y="-99418"/>
            <a:ext cx="79121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Вес тыквы – это сумма чисел. Но ваша задача: ответить на наш вопрос, не складывая числа. Сумеете?</a:t>
            </a:r>
            <a:endParaRPr lang="ru-RU" sz="28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43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361" y="5881363"/>
            <a:ext cx="2143125" cy="911306"/>
          </a:xfrm>
          <a:prstGeom prst="rect">
            <a:avLst/>
          </a:prstGeom>
        </p:spPr>
      </p:pic>
      <p:sp>
        <p:nvSpPr>
          <p:cNvPr id="5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308304" y="-99392"/>
            <a:ext cx="178870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6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96299" y="6152761"/>
            <a:ext cx="665325" cy="68204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9" descr="озарение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106" y="4526298"/>
            <a:ext cx="13620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58" y="694717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коза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50" y="2936875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941888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FFB"/>
              </a:clrFrom>
              <a:clrTo>
                <a:srgbClr val="FC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636838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коза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789363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коза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565400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700213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 descr="коза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3213100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 descr="коза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868863"/>
            <a:ext cx="12604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3635375" y="620713"/>
            <a:ext cx="649288" cy="576262"/>
            <a:chOff x="2640" y="3024"/>
            <a:chExt cx="598" cy="575"/>
          </a:xfrm>
        </p:grpSpPr>
        <p:grpSp>
          <p:nvGrpSpPr>
            <p:cNvPr id="18" name="Group 1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" name="Freeform 3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" name="Group 34"/>
          <p:cNvGrpSpPr>
            <a:grpSpLocks/>
          </p:cNvGrpSpPr>
          <p:nvPr/>
        </p:nvGrpSpPr>
        <p:grpSpPr bwMode="auto">
          <a:xfrm>
            <a:off x="2051050" y="908050"/>
            <a:ext cx="649288" cy="576263"/>
            <a:chOff x="2640" y="3024"/>
            <a:chExt cx="598" cy="575"/>
          </a:xfrm>
        </p:grpSpPr>
        <p:grpSp>
          <p:nvGrpSpPr>
            <p:cNvPr id="38" name="Group 3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4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4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4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5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5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9" name="Freeform 5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7" name="Group 54"/>
          <p:cNvGrpSpPr>
            <a:grpSpLocks/>
          </p:cNvGrpSpPr>
          <p:nvPr/>
        </p:nvGrpSpPr>
        <p:grpSpPr bwMode="auto">
          <a:xfrm>
            <a:off x="323850" y="1700213"/>
            <a:ext cx="649288" cy="576262"/>
            <a:chOff x="2640" y="3024"/>
            <a:chExt cx="598" cy="575"/>
          </a:xfrm>
        </p:grpSpPr>
        <p:grpSp>
          <p:nvGrpSpPr>
            <p:cNvPr id="58" name="Group 5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5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5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6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6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6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6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6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6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6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6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6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6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7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7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7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9" name="Freeform 7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7" name="Group 74"/>
          <p:cNvGrpSpPr>
            <a:grpSpLocks/>
          </p:cNvGrpSpPr>
          <p:nvPr/>
        </p:nvGrpSpPr>
        <p:grpSpPr bwMode="auto">
          <a:xfrm>
            <a:off x="5219700" y="908050"/>
            <a:ext cx="649288" cy="576263"/>
            <a:chOff x="2640" y="3024"/>
            <a:chExt cx="598" cy="575"/>
          </a:xfrm>
        </p:grpSpPr>
        <p:grpSp>
          <p:nvGrpSpPr>
            <p:cNvPr id="78" name="Group 7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80" name="Freeform 7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7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7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7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8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8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8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8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8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8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8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8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8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8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9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9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9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9" name="Freeform 9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7" name="Group 94"/>
          <p:cNvGrpSpPr>
            <a:grpSpLocks/>
          </p:cNvGrpSpPr>
          <p:nvPr/>
        </p:nvGrpSpPr>
        <p:grpSpPr bwMode="auto">
          <a:xfrm>
            <a:off x="7092950" y="908050"/>
            <a:ext cx="649288" cy="576263"/>
            <a:chOff x="2640" y="3024"/>
            <a:chExt cx="598" cy="575"/>
          </a:xfrm>
        </p:grpSpPr>
        <p:grpSp>
          <p:nvGrpSpPr>
            <p:cNvPr id="98" name="Group 9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00" name="Freeform 9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9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9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9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10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10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10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10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10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10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10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10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10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10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11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11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11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9" name="Freeform 11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7" name="Group 114"/>
          <p:cNvGrpSpPr>
            <a:grpSpLocks/>
          </p:cNvGrpSpPr>
          <p:nvPr/>
        </p:nvGrpSpPr>
        <p:grpSpPr bwMode="auto">
          <a:xfrm>
            <a:off x="2555875" y="2060575"/>
            <a:ext cx="649288" cy="576263"/>
            <a:chOff x="2640" y="3024"/>
            <a:chExt cx="598" cy="575"/>
          </a:xfrm>
        </p:grpSpPr>
        <p:grpSp>
          <p:nvGrpSpPr>
            <p:cNvPr id="118" name="Group 11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20" name="Freeform 11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11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1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1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12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12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12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12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12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12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12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12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12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12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13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Freeform 13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Freeform 13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9" name="Freeform 13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7" name="Group 134"/>
          <p:cNvGrpSpPr>
            <a:grpSpLocks/>
          </p:cNvGrpSpPr>
          <p:nvPr/>
        </p:nvGrpSpPr>
        <p:grpSpPr bwMode="auto">
          <a:xfrm>
            <a:off x="3563938" y="2060575"/>
            <a:ext cx="649287" cy="576263"/>
            <a:chOff x="2640" y="3024"/>
            <a:chExt cx="598" cy="575"/>
          </a:xfrm>
        </p:grpSpPr>
        <p:grpSp>
          <p:nvGrpSpPr>
            <p:cNvPr id="138" name="Group 13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40" name="Freeform 13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13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13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Freeform 13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14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14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14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14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4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14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14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14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14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14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15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15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15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9" name="Freeform 15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7" name="Group 154"/>
          <p:cNvGrpSpPr>
            <a:grpSpLocks/>
          </p:cNvGrpSpPr>
          <p:nvPr/>
        </p:nvGrpSpPr>
        <p:grpSpPr bwMode="auto">
          <a:xfrm>
            <a:off x="5076825" y="2060575"/>
            <a:ext cx="649288" cy="576263"/>
            <a:chOff x="2640" y="3024"/>
            <a:chExt cx="598" cy="575"/>
          </a:xfrm>
        </p:grpSpPr>
        <p:grpSp>
          <p:nvGrpSpPr>
            <p:cNvPr id="158" name="Group 15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60" name="Freeform 15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15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15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15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16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16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16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16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16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16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16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16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16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16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" name="Freeform 17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" name="Freeform 17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" name="Freeform 17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9" name="Freeform 17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7" name="Group 174"/>
          <p:cNvGrpSpPr>
            <a:grpSpLocks/>
          </p:cNvGrpSpPr>
          <p:nvPr/>
        </p:nvGrpSpPr>
        <p:grpSpPr bwMode="auto">
          <a:xfrm>
            <a:off x="3563938" y="2852738"/>
            <a:ext cx="649287" cy="576262"/>
            <a:chOff x="2640" y="3024"/>
            <a:chExt cx="598" cy="575"/>
          </a:xfrm>
        </p:grpSpPr>
        <p:grpSp>
          <p:nvGrpSpPr>
            <p:cNvPr id="178" name="Group 17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180" name="Freeform 17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" name="Freeform 17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" name="Freeform 17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3" name="Freeform 17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" name="Freeform 18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" name="Freeform 18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" name="Freeform 18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" name="Freeform 18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8" name="Freeform 18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" name="Freeform 18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" name="Freeform 18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1" name="Freeform 18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2" name="Freeform 18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" name="Freeform 18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" name="Freeform 19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" name="Freeform 19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6" name="Freeform 19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9" name="Freeform 19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7" name="Group 194"/>
          <p:cNvGrpSpPr>
            <a:grpSpLocks/>
          </p:cNvGrpSpPr>
          <p:nvPr/>
        </p:nvGrpSpPr>
        <p:grpSpPr bwMode="auto">
          <a:xfrm>
            <a:off x="1116013" y="2924175"/>
            <a:ext cx="649287" cy="576263"/>
            <a:chOff x="2640" y="3024"/>
            <a:chExt cx="598" cy="575"/>
          </a:xfrm>
        </p:grpSpPr>
        <p:grpSp>
          <p:nvGrpSpPr>
            <p:cNvPr id="198" name="Group 19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00" name="Freeform 19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1" name="Freeform 19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2" name="Freeform 19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3" name="Freeform 19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" name="Freeform 20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" name="Freeform 20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" name="Freeform 20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" name="Freeform 20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" name="Freeform 20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" name="Freeform 20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" name="Freeform 20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" name="Freeform 20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" name="Freeform 20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" name="Freeform 20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" name="Freeform 21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" name="Freeform 21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" name="Freeform 21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9" name="Freeform 21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" name="Group 214"/>
          <p:cNvGrpSpPr>
            <a:grpSpLocks/>
          </p:cNvGrpSpPr>
          <p:nvPr/>
        </p:nvGrpSpPr>
        <p:grpSpPr bwMode="auto">
          <a:xfrm>
            <a:off x="539750" y="4005263"/>
            <a:ext cx="649288" cy="576262"/>
            <a:chOff x="2640" y="3024"/>
            <a:chExt cx="598" cy="575"/>
          </a:xfrm>
        </p:grpSpPr>
        <p:grpSp>
          <p:nvGrpSpPr>
            <p:cNvPr id="218" name="Group 21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20" name="Freeform 21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1" name="Freeform 21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2" name="Freeform 21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3" name="Freeform 21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" name="Freeform 22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" name="Freeform 22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" name="Freeform 22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" name="Freeform 22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" name="Freeform 22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" name="Freeform 22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" name="Freeform 22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" name="Freeform 22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" name="Freeform 22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" name="Freeform 22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" name="Freeform 23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" name="Freeform 23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" name="Freeform 23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9" name="Freeform 23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7" name="Group 234"/>
          <p:cNvGrpSpPr>
            <a:grpSpLocks/>
          </p:cNvGrpSpPr>
          <p:nvPr/>
        </p:nvGrpSpPr>
        <p:grpSpPr bwMode="auto">
          <a:xfrm>
            <a:off x="3563938" y="4005263"/>
            <a:ext cx="649287" cy="576262"/>
            <a:chOff x="2640" y="3024"/>
            <a:chExt cx="598" cy="575"/>
          </a:xfrm>
        </p:grpSpPr>
        <p:grpSp>
          <p:nvGrpSpPr>
            <p:cNvPr id="238" name="Group 23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40" name="Freeform 23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" name="Freeform 23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" name="Freeform 23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" name="Freeform 23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" name="Freeform 24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" name="Freeform 24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" name="Freeform 24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" name="Freeform 24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8" name="Freeform 24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9" name="Freeform 24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0" name="Freeform 24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Freeform 24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Freeform 24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Freeform 24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Freeform 25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Freeform 25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Freeform 25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9" name="Freeform 25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7" name="Group 254"/>
          <p:cNvGrpSpPr>
            <a:grpSpLocks/>
          </p:cNvGrpSpPr>
          <p:nvPr/>
        </p:nvGrpSpPr>
        <p:grpSpPr bwMode="auto">
          <a:xfrm>
            <a:off x="2124075" y="4724400"/>
            <a:ext cx="649288" cy="576263"/>
            <a:chOff x="2640" y="3024"/>
            <a:chExt cx="598" cy="575"/>
          </a:xfrm>
        </p:grpSpPr>
        <p:grpSp>
          <p:nvGrpSpPr>
            <p:cNvPr id="258" name="Group 25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60" name="Freeform 25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Freeform 25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Freeform 25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Freeform 25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Freeform 26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Freeform 26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Freeform 26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Freeform 26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Freeform 26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Freeform 26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Freeform 26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26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Freeform 26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6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7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27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Freeform 27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9" name="Freeform 27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7" name="Group 274"/>
          <p:cNvGrpSpPr>
            <a:grpSpLocks/>
          </p:cNvGrpSpPr>
          <p:nvPr/>
        </p:nvGrpSpPr>
        <p:grpSpPr bwMode="auto">
          <a:xfrm>
            <a:off x="2771775" y="5516563"/>
            <a:ext cx="649288" cy="576262"/>
            <a:chOff x="2640" y="3024"/>
            <a:chExt cx="598" cy="575"/>
          </a:xfrm>
        </p:grpSpPr>
        <p:grpSp>
          <p:nvGrpSpPr>
            <p:cNvPr id="278" name="Group 27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280" name="Freeform 27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Freeform 27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Freeform 27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Freeform 27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Freeform 28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Freeform 28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Freeform 28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Freeform 28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8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8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8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8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Freeform 28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8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9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9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9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9" name="Freeform 29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7" name="Group 294"/>
          <p:cNvGrpSpPr>
            <a:grpSpLocks/>
          </p:cNvGrpSpPr>
          <p:nvPr/>
        </p:nvGrpSpPr>
        <p:grpSpPr bwMode="auto">
          <a:xfrm>
            <a:off x="3851275" y="4797425"/>
            <a:ext cx="649288" cy="576263"/>
            <a:chOff x="2640" y="3024"/>
            <a:chExt cx="598" cy="575"/>
          </a:xfrm>
        </p:grpSpPr>
        <p:grpSp>
          <p:nvGrpSpPr>
            <p:cNvPr id="298" name="Group 29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300" name="Freeform 29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9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Freeform 29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9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30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30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30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30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30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30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30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30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Freeform 30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30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31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31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31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99" name="Freeform 31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7" name="Group 314"/>
          <p:cNvGrpSpPr>
            <a:grpSpLocks/>
          </p:cNvGrpSpPr>
          <p:nvPr/>
        </p:nvGrpSpPr>
        <p:grpSpPr bwMode="auto">
          <a:xfrm>
            <a:off x="5435600" y="5084763"/>
            <a:ext cx="649288" cy="576262"/>
            <a:chOff x="2640" y="3024"/>
            <a:chExt cx="598" cy="575"/>
          </a:xfrm>
        </p:grpSpPr>
        <p:grpSp>
          <p:nvGrpSpPr>
            <p:cNvPr id="318" name="Group 315"/>
            <p:cNvGrpSpPr>
              <a:grpSpLocks/>
            </p:cNvGrpSpPr>
            <p:nvPr/>
          </p:nvGrpSpPr>
          <p:grpSpPr bwMode="auto">
            <a:xfrm>
              <a:off x="2640" y="3024"/>
              <a:ext cx="598" cy="575"/>
              <a:chOff x="1355" y="3089"/>
              <a:chExt cx="598" cy="575"/>
            </a:xfrm>
          </p:grpSpPr>
          <p:sp>
            <p:nvSpPr>
              <p:cNvPr id="320" name="Freeform 316"/>
              <p:cNvSpPr>
                <a:spLocks/>
              </p:cNvSpPr>
              <p:nvPr/>
            </p:nvSpPr>
            <p:spPr bwMode="auto">
              <a:xfrm>
                <a:off x="1355" y="3089"/>
                <a:ext cx="598" cy="572"/>
              </a:xfrm>
              <a:custGeom>
                <a:avLst/>
                <a:gdLst>
                  <a:gd name="T0" fmla="*/ 85 w 598"/>
                  <a:gd name="T1" fmla="*/ 511 h 572"/>
                  <a:gd name="T2" fmla="*/ 275 w 598"/>
                  <a:gd name="T3" fmla="*/ 569 h 572"/>
                  <a:gd name="T4" fmla="*/ 507 w 598"/>
                  <a:gd name="T5" fmla="*/ 493 h 572"/>
                  <a:gd name="T6" fmla="*/ 591 w 598"/>
                  <a:gd name="T7" fmla="*/ 305 h 572"/>
                  <a:gd name="T8" fmla="*/ 551 w 598"/>
                  <a:gd name="T9" fmla="*/ 113 h 572"/>
                  <a:gd name="T10" fmla="*/ 567 w 598"/>
                  <a:gd name="T11" fmla="*/ 65 h 572"/>
                  <a:gd name="T12" fmla="*/ 565 w 598"/>
                  <a:gd name="T13" fmla="*/ 31 h 572"/>
                  <a:gd name="T14" fmla="*/ 519 w 598"/>
                  <a:gd name="T15" fmla="*/ 17 h 572"/>
                  <a:gd name="T16" fmla="*/ 469 w 598"/>
                  <a:gd name="T17" fmla="*/ 31 h 572"/>
                  <a:gd name="T18" fmla="*/ 443 w 598"/>
                  <a:gd name="T19" fmla="*/ 53 h 572"/>
                  <a:gd name="T20" fmla="*/ 373 w 598"/>
                  <a:gd name="T21" fmla="*/ 31 h 572"/>
                  <a:gd name="T22" fmla="*/ 325 w 598"/>
                  <a:gd name="T23" fmla="*/ 31 h 572"/>
                  <a:gd name="T24" fmla="*/ 303 w 598"/>
                  <a:gd name="T25" fmla="*/ 21 h 572"/>
                  <a:gd name="T26" fmla="*/ 267 w 598"/>
                  <a:gd name="T27" fmla="*/ 9 h 572"/>
                  <a:gd name="T28" fmla="*/ 203 w 598"/>
                  <a:gd name="T29" fmla="*/ 73 h 572"/>
                  <a:gd name="T30" fmla="*/ 133 w 598"/>
                  <a:gd name="T31" fmla="*/ 31 h 572"/>
                  <a:gd name="T32" fmla="*/ 23 w 598"/>
                  <a:gd name="T33" fmla="*/ 49 h 572"/>
                  <a:gd name="T34" fmla="*/ 37 w 598"/>
                  <a:gd name="T35" fmla="*/ 127 h 572"/>
                  <a:gd name="T36" fmla="*/ 3 w 598"/>
                  <a:gd name="T37" fmla="*/ 233 h 572"/>
                  <a:gd name="T38" fmla="*/ 19 w 598"/>
                  <a:gd name="T39" fmla="*/ 409 h 572"/>
                  <a:gd name="T40" fmla="*/ 85 w 598"/>
                  <a:gd name="T41" fmla="*/ 511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8" h="572">
                    <a:moveTo>
                      <a:pt x="85" y="511"/>
                    </a:moveTo>
                    <a:cubicBezTo>
                      <a:pt x="133" y="537"/>
                      <a:pt x="205" y="572"/>
                      <a:pt x="275" y="569"/>
                    </a:cubicBezTo>
                    <a:cubicBezTo>
                      <a:pt x="345" y="566"/>
                      <a:pt x="454" y="537"/>
                      <a:pt x="507" y="493"/>
                    </a:cubicBezTo>
                    <a:cubicBezTo>
                      <a:pt x="560" y="449"/>
                      <a:pt x="584" y="368"/>
                      <a:pt x="591" y="305"/>
                    </a:cubicBezTo>
                    <a:cubicBezTo>
                      <a:pt x="598" y="242"/>
                      <a:pt x="555" y="153"/>
                      <a:pt x="551" y="113"/>
                    </a:cubicBezTo>
                    <a:cubicBezTo>
                      <a:pt x="547" y="73"/>
                      <a:pt x="565" y="79"/>
                      <a:pt x="567" y="65"/>
                    </a:cubicBezTo>
                    <a:cubicBezTo>
                      <a:pt x="569" y="51"/>
                      <a:pt x="573" y="39"/>
                      <a:pt x="565" y="31"/>
                    </a:cubicBezTo>
                    <a:cubicBezTo>
                      <a:pt x="557" y="23"/>
                      <a:pt x="535" y="17"/>
                      <a:pt x="519" y="17"/>
                    </a:cubicBezTo>
                    <a:cubicBezTo>
                      <a:pt x="503" y="17"/>
                      <a:pt x="482" y="25"/>
                      <a:pt x="469" y="31"/>
                    </a:cubicBezTo>
                    <a:cubicBezTo>
                      <a:pt x="456" y="37"/>
                      <a:pt x="459" y="53"/>
                      <a:pt x="443" y="53"/>
                    </a:cubicBezTo>
                    <a:cubicBezTo>
                      <a:pt x="427" y="53"/>
                      <a:pt x="393" y="35"/>
                      <a:pt x="373" y="31"/>
                    </a:cubicBezTo>
                    <a:cubicBezTo>
                      <a:pt x="353" y="27"/>
                      <a:pt x="337" y="33"/>
                      <a:pt x="325" y="31"/>
                    </a:cubicBezTo>
                    <a:cubicBezTo>
                      <a:pt x="313" y="29"/>
                      <a:pt x="313" y="25"/>
                      <a:pt x="303" y="21"/>
                    </a:cubicBezTo>
                    <a:cubicBezTo>
                      <a:pt x="293" y="17"/>
                      <a:pt x="284" y="0"/>
                      <a:pt x="267" y="9"/>
                    </a:cubicBezTo>
                    <a:cubicBezTo>
                      <a:pt x="250" y="18"/>
                      <a:pt x="225" y="69"/>
                      <a:pt x="203" y="73"/>
                    </a:cubicBezTo>
                    <a:cubicBezTo>
                      <a:pt x="181" y="77"/>
                      <a:pt x="163" y="35"/>
                      <a:pt x="133" y="31"/>
                    </a:cubicBezTo>
                    <a:cubicBezTo>
                      <a:pt x="103" y="27"/>
                      <a:pt x="39" y="33"/>
                      <a:pt x="23" y="49"/>
                    </a:cubicBezTo>
                    <a:cubicBezTo>
                      <a:pt x="7" y="65"/>
                      <a:pt x="40" y="96"/>
                      <a:pt x="37" y="127"/>
                    </a:cubicBezTo>
                    <a:cubicBezTo>
                      <a:pt x="34" y="158"/>
                      <a:pt x="6" y="186"/>
                      <a:pt x="3" y="233"/>
                    </a:cubicBezTo>
                    <a:cubicBezTo>
                      <a:pt x="0" y="280"/>
                      <a:pt x="5" y="363"/>
                      <a:pt x="19" y="409"/>
                    </a:cubicBezTo>
                    <a:cubicBezTo>
                      <a:pt x="33" y="455"/>
                      <a:pt x="71" y="490"/>
                      <a:pt x="85" y="51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0C040"/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317"/>
              <p:cNvSpPr>
                <a:spLocks/>
              </p:cNvSpPr>
              <p:nvPr/>
            </p:nvSpPr>
            <p:spPr bwMode="auto">
              <a:xfrm>
                <a:off x="1382" y="3143"/>
                <a:ext cx="354" cy="515"/>
              </a:xfrm>
              <a:custGeom>
                <a:avLst/>
                <a:gdLst>
                  <a:gd name="T0" fmla="*/ 0 w 354"/>
                  <a:gd name="T1" fmla="*/ 3 h 515"/>
                  <a:gd name="T2" fmla="*/ 64 w 354"/>
                  <a:gd name="T3" fmla="*/ 11 h 515"/>
                  <a:gd name="T4" fmla="*/ 176 w 354"/>
                  <a:gd name="T5" fmla="*/ 71 h 515"/>
                  <a:gd name="T6" fmla="*/ 288 w 354"/>
                  <a:gd name="T7" fmla="*/ 163 h 515"/>
                  <a:gd name="T8" fmla="*/ 346 w 354"/>
                  <a:gd name="T9" fmla="*/ 313 h 515"/>
                  <a:gd name="T10" fmla="*/ 336 w 354"/>
                  <a:gd name="T11" fmla="*/ 403 h 515"/>
                  <a:gd name="T12" fmla="*/ 272 w 354"/>
                  <a:gd name="T13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4" h="515">
                    <a:moveTo>
                      <a:pt x="0" y="3"/>
                    </a:moveTo>
                    <a:cubicBezTo>
                      <a:pt x="11" y="4"/>
                      <a:pt x="35" y="0"/>
                      <a:pt x="64" y="11"/>
                    </a:cubicBezTo>
                    <a:cubicBezTo>
                      <a:pt x="93" y="22"/>
                      <a:pt x="139" y="46"/>
                      <a:pt x="176" y="71"/>
                    </a:cubicBezTo>
                    <a:cubicBezTo>
                      <a:pt x="213" y="96"/>
                      <a:pt x="260" y="123"/>
                      <a:pt x="288" y="163"/>
                    </a:cubicBezTo>
                    <a:cubicBezTo>
                      <a:pt x="316" y="203"/>
                      <a:pt x="338" y="273"/>
                      <a:pt x="346" y="313"/>
                    </a:cubicBezTo>
                    <a:cubicBezTo>
                      <a:pt x="354" y="353"/>
                      <a:pt x="348" y="369"/>
                      <a:pt x="336" y="403"/>
                    </a:cubicBezTo>
                    <a:cubicBezTo>
                      <a:pt x="324" y="437"/>
                      <a:pt x="285" y="492"/>
                      <a:pt x="272" y="515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Freeform 318"/>
              <p:cNvSpPr>
                <a:spLocks/>
              </p:cNvSpPr>
              <p:nvPr/>
            </p:nvSpPr>
            <p:spPr bwMode="auto">
              <a:xfrm>
                <a:off x="1658" y="3120"/>
                <a:ext cx="56" cy="162"/>
              </a:xfrm>
              <a:custGeom>
                <a:avLst/>
                <a:gdLst>
                  <a:gd name="T0" fmla="*/ 22 w 56"/>
                  <a:gd name="T1" fmla="*/ 0 h 162"/>
                  <a:gd name="T2" fmla="*/ 52 w 56"/>
                  <a:gd name="T3" fmla="*/ 78 h 162"/>
                  <a:gd name="T4" fmla="*/ 0 w 56"/>
                  <a:gd name="T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2">
                    <a:moveTo>
                      <a:pt x="22" y="0"/>
                    </a:moveTo>
                    <a:cubicBezTo>
                      <a:pt x="27" y="13"/>
                      <a:pt x="56" y="51"/>
                      <a:pt x="52" y="78"/>
                    </a:cubicBezTo>
                    <a:cubicBezTo>
                      <a:pt x="48" y="105"/>
                      <a:pt x="11" y="145"/>
                      <a:pt x="0" y="16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319"/>
              <p:cNvSpPr>
                <a:spLocks/>
              </p:cNvSpPr>
              <p:nvPr/>
            </p:nvSpPr>
            <p:spPr bwMode="auto">
              <a:xfrm>
                <a:off x="1680" y="3176"/>
                <a:ext cx="150" cy="170"/>
              </a:xfrm>
              <a:custGeom>
                <a:avLst/>
                <a:gdLst>
                  <a:gd name="T0" fmla="*/ 0 w 150"/>
                  <a:gd name="T1" fmla="*/ 88 h 170"/>
                  <a:gd name="T2" fmla="*/ 50 w 150"/>
                  <a:gd name="T3" fmla="*/ 30 h 170"/>
                  <a:gd name="T4" fmla="*/ 130 w 150"/>
                  <a:gd name="T5" fmla="*/ 10 h 170"/>
                  <a:gd name="T6" fmla="*/ 144 w 150"/>
                  <a:gd name="T7" fmla="*/ 88 h 170"/>
                  <a:gd name="T8" fmla="*/ 96 w 150"/>
                  <a:gd name="T9" fmla="*/ 136 h 170"/>
                  <a:gd name="T10" fmla="*/ 54 w 150"/>
                  <a:gd name="T11" fmla="*/ 146 h 170"/>
                  <a:gd name="T12" fmla="*/ 30 w 15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70">
                    <a:moveTo>
                      <a:pt x="0" y="88"/>
                    </a:moveTo>
                    <a:cubicBezTo>
                      <a:pt x="8" y="78"/>
                      <a:pt x="28" y="43"/>
                      <a:pt x="50" y="30"/>
                    </a:cubicBezTo>
                    <a:cubicBezTo>
                      <a:pt x="72" y="17"/>
                      <a:pt x="114" y="0"/>
                      <a:pt x="130" y="10"/>
                    </a:cubicBezTo>
                    <a:cubicBezTo>
                      <a:pt x="146" y="20"/>
                      <a:pt x="150" y="67"/>
                      <a:pt x="144" y="88"/>
                    </a:cubicBezTo>
                    <a:cubicBezTo>
                      <a:pt x="138" y="109"/>
                      <a:pt x="111" y="126"/>
                      <a:pt x="96" y="136"/>
                    </a:cubicBezTo>
                    <a:cubicBezTo>
                      <a:pt x="81" y="146"/>
                      <a:pt x="65" y="140"/>
                      <a:pt x="54" y="146"/>
                    </a:cubicBezTo>
                    <a:cubicBezTo>
                      <a:pt x="43" y="152"/>
                      <a:pt x="35" y="165"/>
                      <a:pt x="30" y="17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320"/>
              <p:cNvSpPr>
                <a:spLocks/>
              </p:cNvSpPr>
              <p:nvPr/>
            </p:nvSpPr>
            <p:spPr bwMode="auto">
              <a:xfrm>
                <a:off x="1824" y="3216"/>
                <a:ext cx="118" cy="190"/>
              </a:xfrm>
              <a:custGeom>
                <a:avLst/>
                <a:gdLst>
                  <a:gd name="T0" fmla="*/ 0 w 118"/>
                  <a:gd name="T1" fmla="*/ 0 h 190"/>
                  <a:gd name="T2" fmla="*/ 30 w 118"/>
                  <a:gd name="T3" fmla="*/ 42 h 190"/>
                  <a:gd name="T4" fmla="*/ 96 w 118"/>
                  <a:gd name="T5" fmla="*/ 96 h 190"/>
                  <a:gd name="T6" fmla="*/ 118 w 118"/>
                  <a:gd name="T7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190">
                    <a:moveTo>
                      <a:pt x="0" y="0"/>
                    </a:moveTo>
                    <a:cubicBezTo>
                      <a:pt x="5" y="7"/>
                      <a:pt x="14" y="26"/>
                      <a:pt x="30" y="42"/>
                    </a:cubicBezTo>
                    <a:cubicBezTo>
                      <a:pt x="46" y="58"/>
                      <a:pt x="81" y="71"/>
                      <a:pt x="96" y="96"/>
                    </a:cubicBezTo>
                    <a:cubicBezTo>
                      <a:pt x="111" y="121"/>
                      <a:pt x="114" y="171"/>
                      <a:pt x="118" y="19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321"/>
              <p:cNvSpPr>
                <a:spLocks/>
              </p:cNvSpPr>
              <p:nvPr/>
            </p:nvSpPr>
            <p:spPr bwMode="auto">
              <a:xfrm>
                <a:off x="1806" y="3138"/>
                <a:ext cx="114" cy="73"/>
              </a:xfrm>
              <a:custGeom>
                <a:avLst/>
                <a:gdLst>
                  <a:gd name="T0" fmla="*/ 0 w 114"/>
                  <a:gd name="T1" fmla="*/ 0 h 73"/>
                  <a:gd name="T2" fmla="*/ 52 w 114"/>
                  <a:gd name="T3" fmla="*/ 68 h 73"/>
                  <a:gd name="T4" fmla="*/ 114 w 114"/>
                  <a:gd name="T5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73">
                    <a:moveTo>
                      <a:pt x="0" y="0"/>
                    </a:moveTo>
                    <a:cubicBezTo>
                      <a:pt x="9" y="11"/>
                      <a:pt x="33" y="63"/>
                      <a:pt x="52" y="68"/>
                    </a:cubicBezTo>
                    <a:cubicBezTo>
                      <a:pt x="71" y="73"/>
                      <a:pt x="101" y="38"/>
                      <a:pt x="114" y="30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322"/>
              <p:cNvSpPr>
                <a:spLocks/>
              </p:cNvSpPr>
              <p:nvPr/>
            </p:nvSpPr>
            <p:spPr bwMode="auto">
              <a:xfrm>
                <a:off x="1838" y="3382"/>
                <a:ext cx="60" cy="168"/>
              </a:xfrm>
              <a:custGeom>
                <a:avLst/>
                <a:gdLst>
                  <a:gd name="T0" fmla="*/ 0 w 60"/>
                  <a:gd name="T1" fmla="*/ 0 h 168"/>
                  <a:gd name="T2" fmla="*/ 44 w 60"/>
                  <a:gd name="T3" fmla="*/ 60 h 168"/>
                  <a:gd name="T4" fmla="*/ 60 w 60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8">
                    <a:moveTo>
                      <a:pt x="0" y="0"/>
                    </a:moveTo>
                    <a:cubicBezTo>
                      <a:pt x="7" y="9"/>
                      <a:pt x="34" y="32"/>
                      <a:pt x="44" y="60"/>
                    </a:cubicBezTo>
                    <a:cubicBezTo>
                      <a:pt x="54" y="88"/>
                      <a:pt x="57" y="146"/>
                      <a:pt x="60" y="16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Freeform 323"/>
              <p:cNvSpPr>
                <a:spLocks/>
              </p:cNvSpPr>
              <p:nvPr/>
            </p:nvSpPr>
            <p:spPr bwMode="auto">
              <a:xfrm>
                <a:off x="1702" y="3354"/>
                <a:ext cx="114" cy="276"/>
              </a:xfrm>
              <a:custGeom>
                <a:avLst/>
                <a:gdLst>
                  <a:gd name="T0" fmla="*/ 0 w 114"/>
                  <a:gd name="T1" fmla="*/ 0 h 276"/>
                  <a:gd name="T2" fmla="*/ 28 w 114"/>
                  <a:gd name="T3" fmla="*/ 40 h 276"/>
                  <a:gd name="T4" fmla="*/ 100 w 114"/>
                  <a:gd name="T5" fmla="*/ 80 h 276"/>
                  <a:gd name="T6" fmla="*/ 112 w 114"/>
                  <a:gd name="T7" fmla="*/ 168 h 276"/>
                  <a:gd name="T8" fmla="*/ 96 w 114"/>
                  <a:gd name="T9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76">
                    <a:moveTo>
                      <a:pt x="0" y="0"/>
                    </a:moveTo>
                    <a:cubicBezTo>
                      <a:pt x="5" y="7"/>
                      <a:pt x="11" y="27"/>
                      <a:pt x="28" y="40"/>
                    </a:cubicBezTo>
                    <a:cubicBezTo>
                      <a:pt x="45" y="53"/>
                      <a:pt x="86" y="59"/>
                      <a:pt x="100" y="80"/>
                    </a:cubicBezTo>
                    <a:cubicBezTo>
                      <a:pt x="114" y="101"/>
                      <a:pt x="113" y="135"/>
                      <a:pt x="112" y="168"/>
                    </a:cubicBezTo>
                    <a:cubicBezTo>
                      <a:pt x="111" y="201"/>
                      <a:pt x="99" y="254"/>
                      <a:pt x="96" y="276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324"/>
              <p:cNvSpPr>
                <a:spLocks/>
              </p:cNvSpPr>
              <p:nvPr/>
            </p:nvSpPr>
            <p:spPr bwMode="auto">
              <a:xfrm>
                <a:off x="1584" y="3552"/>
                <a:ext cx="96" cy="48"/>
              </a:xfrm>
              <a:custGeom>
                <a:avLst/>
                <a:gdLst>
                  <a:gd name="T0" fmla="*/ 96 w 96"/>
                  <a:gd name="T1" fmla="*/ 0 h 48"/>
                  <a:gd name="T2" fmla="*/ 46 w 96"/>
                  <a:gd name="T3" fmla="*/ 38 h 48"/>
                  <a:gd name="T4" fmla="*/ 0 w 96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48">
                    <a:moveTo>
                      <a:pt x="96" y="0"/>
                    </a:moveTo>
                    <a:cubicBezTo>
                      <a:pt x="88" y="6"/>
                      <a:pt x="62" y="30"/>
                      <a:pt x="46" y="38"/>
                    </a:cubicBezTo>
                    <a:cubicBezTo>
                      <a:pt x="30" y="46"/>
                      <a:pt x="10" y="46"/>
                      <a:pt x="0" y="4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325"/>
              <p:cNvSpPr>
                <a:spLocks/>
              </p:cNvSpPr>
              <p:nvPr/>
            </p:nvSpPr>
            <p:spPr bwMode="auto">
              <a:xfrm>
                <a:off x="1390" y="3206"/>
                <a:ext cx="98" cy="394"/>
              </a:xfrm>
              <a:custGeom>
                <a:avLst/>
                <a:gdLst>
                  <a:gd name="T0" fmla="*/ 0 w 98"/>
                  <a:gd name="T1" fmla="*/ 0 h 394"/>
                  <a:gd name="T2" fmla="*/ 56 w 98"/>
                  <a:gd name="T3" fmla="*/ 48 h 394"/>
                  <a:gd name="T4" fmla="*/ 84 w 98"/>
                  <a:gd name="T5" fmla="*/ 108 h 394"/>
                  <a:gd name="T6" fmla="*/ 72 w 98"/>
                  <a:gd name="T7" fmla="*/ 196 h 394"/>
                  <a:gd name="T8" fmla="*/ 40 w 98"/>
                  <a:gd name="T9" fmla="*/ 272 h 394"/>
                  <a:gd name="T10" fmla="*/ 98 w 98"/>
                  <a:gd name="T11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394">
                    <a:moveTo>
                      <a:pt x="0" y="0"/>
                    </a:moveTo>
                    <a:cubicBezTo>
                      <a:pt x="9" y="8"/>
                      <a:pt x="42" y="30"/>
                      <a:pt x="56" y="48"/>
                    </a:cubicBezTo>
                    <a:cubicBezTo>
                      <a:pt x="70" y="66"/>
                      <a:pt x="81" y="83"/>
                      <a:pt x="84" y="108"/>
                    </a:cubicBezTo>
                    <a:cubicBezTo>
                      <a:pt x="87" y="133"/>
                      <a:pt x="79" y="169"/>
                      <a:pt x="72" y="196"/>
                    </a:cubicBezTo>
                    <a:cubicBezTo>
                      <a:pt x="65" y="223"/>
                      <a:pt x="36" y="239"/>
                      <a:pt x="40" y="272"/>
                    </a:cubicBezTo>
                    <a:cubicBezTo>
                      <a:pt x="44" y="305"/>
                      <a:pt x="86" y="369"/>
                      <a:pt x="98" y="3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326"/>
              <p:cNvSpPr>
                <a:spLocks/>
              </p:cNvSpPr>
              <p:nvPr/>
            </p:nvSpPr>
            <p:spPr bwMode="auto">
              <a:xfrm>
                <a:off x="1424" y="3216"/>
                <a:ext cx="208" cy="448"/>
              </a:xfrm>
              <a:custGeom>
                <a:avLst/>
                <a:gdLst>
                  <a:gd name="T0" fmla="*/ 112 w 208"/>
                  <a:gd name="T1" fmla="*/ 0 h 448"/>
                  <a:gd name="T2" fmla="*/ 112 w 208"/>
                  <a:gd name="T3" fmla="*/ 96 h 448"/>
                  <a:gd name="T4" fmla="*/ 18 w 208"/>
                  <a:gd name="T5" fmla="*/ 210 h 448"/>
                  <a:gd name="T6" fmla="*/ 16 w 208"/>
                  <a:gd name="T7" fmla="*/ 336 h 448"/>
                  <a:gd name="T8" fmla="*/ 112 w 208"/>
                  <a:gd name="T9" fmla="*/ 432 h 448"/>
                  <a:gd name="T10" fmla="*/ 208 w 208"/>
                  <a:gd name="T11" fmla="*/ 432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448">
                    <a:moveTo>
                      <a:pt x="112" y="0"/>
                    </a:moveTo>
                    <a:cubicBezTo>
                      <a:pt x="120" y="32"/>
                      <a:pt x="128" y="61"/>
                      <a:pt x="112" y="96"/>
                    </a:cubicBezTo>
                    <a:cubicBezTo>
                      <a:pt x="96" y="131"/>
                      <a:pt x="34" y="170"/>
                      <a:pt x="18" y="210"/>
                    </a:cubicBezTo>
                    <a:cubicBezTo>
                      <a:pt x="2" y="250"/>
                      <a:pt x="0" y="299"/>
                      <a:pt x="16" y="336"/>
                    </a:cubicBezTo>
                    <a:cubicBezTo>
                      <a:pt x="32" y="373"/>
                      <a:pt x="80" y="416"/>
                      <a:pt x="112" y="432"/>
                    </a:cubicBezTo>
                    <a:cubicBezTo>
                      <a:pt x="144" y="448"/>
                      <a:pt x="176" y="440"/>
                      <a:pt x="208" y="4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327"/>
              <p:cNvSpPr>
                <a:spLocks/>
              </p:cNvSpPr>
              <p:nvPr/>
            </p:nvSpPr>
            <p:spPr bwMode="auto">
              <a:xfrm>
                <a:off x="1362" y="3290"/>
                <a:ext cx="113" cy="132"/>
              </a:xfrm>
              <a:custGeom>
                <a:avLst/>
                <a:gdLst>
                  <a:gd name="T0" fmla="*/ 0 w 113"/>
                  <a:gd name="T1" fmla="*/ 0 h 132"/>
                  <a:gd name="T2" fmla="*/ 100 w 113"/>
                  <a:gd name="T3" fmla="*/ 76 h 132"/>
                  <a:gd name="T4" fmla="*/ 80 w 113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32">
                    <a:moveTo>
                      <a:pt x="0" y="0"/>
                    </a:moveTo>
                    <a:cubicBezTo>
                      <a:pt x="17" y="13"/>
                      <a:pt x="87" y="54"/>
                      <a:pt x="100" y="76"/>
                    </a:cubicBezTo>
                    <a:cubicBezTo>
                      <a:pt x="113" y="98"/>
                      <a:pt x="84" y="120"/>
                      <a:pt x="80" y="13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Freeform 328"/>
              <p:cNvSpPr>
                <a:spLocks/>
              </p:cNvSpPr>
              <p:nvPr/>
            </p:nvSpPr>
            <p:spPr bwMode="auto">
              <a:xfrm>
                <a:off x="1488" y="3306"/>
                <a:ext cx="114" cy="294"/>
              </a:xfrm>
              <a:custGeom>
                <a:avLst/>
                <a:gdLst>
                  <a:gd name="T0" fmla="*/ 114 w 114"/>
                  <a:gd name="T1" fmla="*/ 0 h 294"/>
                  <a:gd name="T2" fmla="*/ 48 w 114"/>
                  <a:gd name="T3" fmla="*/ 102 h 294"/>
                  <a:gd name="T4" fmla="*/ 14 w 114"/>
                  <a:gd name="T5" fmla="*/ 176 h 294"/>
                  <a:gd name="T6" fmla="*/ 0 w 114"/>
                  <a:gd name="T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94">
                    <a:moveTo>
                      <a:pt x="114" y="0"/>
                    </a:moveTo>
                    <a:cubicBezTo>
                      <a:pt x="102" y="17"/>
                      <a:pt x="65" y="73"/>
                      <a:pt x="48" y="102"/>
                    </a:cubicBezTo>
                    <a:cubicBezTo>
                      <a:pt x="31" y="131"/>
                      <a:pt x="22" y="144"/>
                      <a:pt x="14" y="176"/>
                    </a:cubicBezTo>
                    <a:cubicBezTo>
                      <a:pt x="6" y="208"/>
                      <a:pt x="3" y="270"/>
                      <a:pt x="0" y="294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329"/>
              <p:cNvSpPr>
                <a:spLocks/>
              </p:cNvSpPr>
              <p:nvPr/>
            </p:nvSpPr>
            <p:spPr bwMode="auto">
              <a:xfrm>
                <a:off x="1542" y="3378"/>
                <a:ext cx="92" cy="12"/>
              </a:xfrm>
              <a:custGeom>
                <a:avLst/>
                <a:gdLst>
                  <a:gd name="T0" fmla="*/ 0 w 92"/>
                  <a:gd name="T1" fmla="*/ 12 h 12"/>
                  <a:gd name="T2" fmla="*/ 56 w 92"/>
                  <a:gd name="T3" fmla="*/ 0 h 12"/>
                  <a:gd name="T4" fmla="*/ 92 w 9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2">
                    <a:moveTo>
                      <a:pt x="0" y="12"/>
                    </a:moveTo>
                    <a:cubicBezTo>
                      <a:pt x="9" y="11"/>
                      <a:pt x="41" y="0"/>
                      <a:pt x="56" y="0"/>
                    </a:cubicBezTo>
                    <a:cubicBezTo>
                      <a:pt x="71" y="0"/>
                      <a:pt x="85" y="10"/>
                      <a:pt x="92" y="12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330"/>
              <p:cNvSpPr>
                <a:spLocks/>
              </p:cNvSpPr>
              <p:nvPr/>
            </p:nvSpPr>
            <p:spPr bwMode="auto">
              <a:xfrm>
                <a:off x="1504" y="3430"/>
                <a:ext cx="224" cy="234"/>
              </a:xfrm>
              <a:custGeom>
                <a:avLst/>
                <a:gdLst>
                  <a:gd name="T0" fmla="*/ 114 w 224"/>
                  <a:gd name="T1" fmla="*/ 0 h 234"/>
                  <a:gd name="T2" fmla="*/ 32 w 224"/>
                  <a:gd name="T3" fmla="*/ 74 h 234"/>
                  <a:gd name="T4" fmla="*/ 32 w 224"/>
                  <a:gd name="T5" fmla="*/ 122 h 234"/>
                  <a:gd name="T6" fmla="*/ 32 w 224"/>
                  <a:gd name="T7" fmla="*/ 218 h 234"/>
                  <a:gd name="T8" fmla="*/ 224 w 224"/>
                  <a:gd name="T9" fmla="*/ 21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234">
                    <a:moveTo>
                      <a:pt x="114" y="0"/>
                    </a:moveTo>
                    <a:cubicBezTo>
                      <a:pt x="100" y="13"/>
                      <a:pt x="46" y="54"/>
                      <a:pt x="32" y="74"/>
                    </a:cubicBezTo>
                    <a:cubicBezTo>
                      <a:pt x="18" y="94"/>
                      <a:pt x="32" y="98"/>
                      <a:pt x="32" y="122"/>
                    </a:cubicBezTo>
                    <a:cubicBezTo>
                      <a:pt x="32" y="146"/>
                      <a:pt x="0" y="202"/>
                      <a:pt x="32" y="218"/>
                    </a:cubicBezTo>
                    <a:cubicBezTo>
                      <a:pt x="64" y="234"/>
                      <a:pt x="144" y="226"/>
                      <a:pt x="224" y="218"/>
                    </a:cubicBezTo>
                  </a:path>
                </a:pathLst>
              </a:custGeom>
              <a:noFill/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331"/>
              <p:cNvSpPr>
                <a:spLocks/>
              </p:cNvSpPr>
              <p:nvPr/>
            </p:nvSpPr>
            <p:spPr bwMode="auto">
              <a:xfrm>
                <a:off x="1581" y="3453"/>
                <a:ext cx="100" cy="102"/>
              </a:xfrm>
              <a:custGeom>
                <a:avLst/>
                <a:gdLst>
                  <a:gd name="T0" fmla="*/ 99 w 100"/>
                  <a:gd name="T1" fmla="*/ 3 h 102"/>
                  <a:gd name="T2" fmla="*/ 41 w 100"/>
                  <a:gd name="T3" fmla="*/ 61 h 102"/>
                  <a:gd name="T4" fmla="*/ 3 w 100"/>
                  <a:gd name="T5" fmla="*/ 99 h 102"/>
                  <a:gd name="T6" fmla="*/ 61 w 100"/>
                  <a:gd name="T7" fmla="*/ 81 h 102"/>
                  <a:gd name="T8" fmla="*/ 99 w 100"/>
                  <a:gd name="T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2">
                    <a:moveTo>
                      <a:pt x="99" y="3"/>
                    </a:moveTo>
                    <a:cubicBezTo>
                      <a:pt x="96" y="0"/>
                      <a:pt x="57" y="45"/>
                      <a:pt x="41" y="61"/>
                    </a:cubicBezTo>
                    <a:cubicBezTo>
                      <a:pt x="25" y="77"/>
                      <a:pt x="0" y="96"/>
                      <a:pt x="3" y="99"/>
                    </a:cubicBezTo>
                    <a:cubicBezTo>
                      <a:pt x="6" y="102"/>
                      <a:pt x="45" y="97"/>
                      <a:pt x="61" y="81"/>
                    </a:cubicBezTo>
                    <a:cubicBezTo>
                      <a:pt x="77" y="65"/>
                      <a:pt x="100" y="9"/>
                      <a:pt x="99" y="3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332"/>
              <p:cNvSpPr>
                <a:spLocks/>
              </p:cNvSpPr>
              <p:nvPr/>
            </p:nvSpPr>
            <p:spPr bwMode="auto">
              <a:xfrm>
                <a:off x="1665" y="3113"/>
                <a:ext cx="186" cy="180"/>
              </a:xfrm>
              <a:custGeom>
                <a:avLst/>
                <a:gdLst>
                  <a:gd name="T0" fmla="*/ 137 w 186"/>
                  <a:gd name="T1" fmla="*/ 29 h 180"/>
                  <a:gd name="T2" fmla="*/ 73 w 186"/>
                  <a:gd name="T3" fmla="*/ 9 h 180"/>
                  <a:gd name="T4" fmla="*/ 5 w 186"/>
                  <a:gd name="T5" fmla="*/ 5 h 180"/>
                  <a:gd name="T6" fmla="*/ 41 w 186"/>
                  <a:gd name="T7" fmla="*/ 37 h 180"/>
                  <a:gd name="T8" fmla="*/ 45 w 186"/>
                  <a:gd name="T9" fmla="*/ 65 h 180"/>
                  <a:gd name="T10" fmla="*/ 53 w 186"/>
                  <a:gd name="T11" fmla="*/ 101 h 180"/>
                  <a:gd name="T12" fmla="*/ 76 w 186"/>
                  <a:gd name="T13" fmla="*/ 88 h 180"/>
                  <a:gd name="T14" fmla="*/ 137 w 186"/>
                  <a:gd name="T15" fmla="*/ 81 h 180"/>
                  <a:gd name="T16" fmla="*/ 153 w 186"/>
                  <a:gd name="T17" fmla="*/ 101 h 180"/>
                  <a:gd name="T18" fmla="*/ 153 w 186"/>
                  <a:gd name="T19" fmla="*/ 173 h 180"/>
                  <a:gd name="T20" fmla="*/ 161 w 186"/>
                  <a:gd name="T21" fmla="*/ 141 h 180"/>
                  <a:gd name="T22" fmla="*/ 181 w 186"/>
                  <a:gd name="T23" fmla="*/ 141 h 180"/>
                  <a:gd name="T24" fmla="*/ 169 w 186"/>
                  <a:gd name="T25" fmla="*/ 105 h 180"/>
                  <a:gd name="T26" fmla="*/ 181 w 186"/>
                  <a:gd name="T27" fmla="*/ 89 h 180"/>
                  <a:gd name="T28" fmla="*/ 137 w 186"/>
                  <a:gd name="T29" fmla="*/ 2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180">
                    <a:moveTo>
                      <a:pt x="137" y="29"/>
                    </a:moveTo>
                    <a:cubicBezTo>
                      <a:pt x="119" y="16"/>
                      <a:pt x="95" y="13"/>
                      <a:pt x="73" y="9"/>
                    </a:cubicBezTo>
                    <a:cubicBezTo>
                      <a:pt x="51" y="5"/>
                      <a:pt x="10" y="0"/>
                      <a:pt x="5" y="5"/>
                    </a:cubicBezTo>
                    <a:cubicBezTo>
                      <a:pt x="0" y="10"/>
                      <a:pt x="34" y="27"/>
                      <a:pt x="41" y="37"/>
                    </a:cubicBezTo>
                    <a:cubicBezTo>
                      <a:pt x="48" y="47"/>
                      <a:pt x="43" y="54"/>
                      <a:pt x="45" y="65"/>
                    </a:cubicBezTo>
                    <a:cubicBezTo>
                      <a:pt x="47" y="76"/>
                      <a:pt x="48" y="97"/>
                      <a:pt x="53" y="101"/>
                    </a:cubicBezTo>
                    <a:cubicBezTo>
                      <a:pt x="58" y="105"/>
                      <a:pt x="62" y="91"/>
                      <a:pt x="76" y="88"/>
                    </a:cubicBezTo>
                    <a:cubicBezTo>
                      <a:pt x="90" y="85"/>
                      <a:pt x="124" y="79"/>
                      <a:pt x="137" y="81"/>
                    </a:cubicBezTo>
                    <a:cubicBezTo>
                      <a:pt x="150" y="83"/>
                      <a:pt x="150" y="86"/>
                      <a:pt x="153" y="101"/>
                    </a:cubicBezTo>
                    <a:cubicBezTo>
                      <a:pt x="156" y="116"/>
                      <a:pt x="152" y="166"/>
                      <a:pt x="153" y="173"/>
                    </a:cubicBezTo>
                    <a:cubicBezTo>
                      <a:pt x="154" y="180"/>
                      <a:pt x="156" y="146"/>
                      <a:pt x="161" y="141"/>
                    </a:cubicBezTo>
                    <a:cubicBezTo>
                      <a:pt x="166" y="136"/>
                      <a:pt x="180" y="147"/>
                      <a:pt x="181" y="141"/>
                    </a:cubicBezTo>
                    <a:cubicBezTo>
                      <a:pt x="182" y="135"/>
                      <a:pt x="169" y="114"/>
                      <a:pt x="169" y="105"/>
                    </a:cubicBezTo>
                    <a:cubicBezTo>
                      <a:pt x="169" y="96"/>
                      <a:pt x="186" y="102"/>
                      <a:pt x="181" y="89"/>
                    </a:cubicBezTo>
                    <a:cubicBezTo>
                      <a:pt x="176" y="76"/>
                      <a:pt x="155" y="42"/>
                      <a:pt x="137" y="29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rgbClr val="003A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9" name="Freeform 333"/>
            <p:cNvSpPr>
              <a:spLocks/>
            </p:cNvSpPr>
            <p:nvPr/>
          </p:nvSpPr>
          <p:spPr bwMode="auto">
            <a:xfrm>
              <a:off x="2670" y="3462"/>
              <a:ext cx="406" cy="135"/>
            </a:xfrm>
            <a:custGeom>
              <a:avLst/>
              <a:gdLst>
                <a:gd name="T0" fmla="*/ 0 w 406"/>
                <a:gd name="T1" fmla="*/ 0 h 135"/>
                <a:gd name="T2" fmla="*/ 44 w 406"/>
                <a:gd name="T3" fmla="*/ 64 h 135"/>
                <a:gd name="T4" fmla="*/ 168 w 406"/>
                <a:gd name="T5" fmla="*/ 124 h 135"/>
                <a:gd name="T6" fmla="*/ 316 w 406"/>
                <a:gd name="T7" fmla="*/ 128 h 135"/>
                <a:gd name="T8" fmla="*/ 402 w 406"/>
                <a:gd name="T9" fmla="*/ 90 h 135"/>
                <a:gd name="T10" fmla="*/ 292 w 406"/>
                <a:gd name="T11" fmla="*/ 112 h 135"/>
                <a:gd name="T12" fmla="*/ 232 w 406"/>
                <a:gd name="T13" fmla="*/ 116 h 135"/>
                <a:gd name="T14" fmla="*/ 120 w 406"/>
                <a:gd name="T15" fmla="*/ 88 h 135"/>
                <a:gd name="T16" fmla="*/ 68 w 406"/>
                <a:gd name="T17" fmla="*/ 72 h 135"/>
                <a:gd name="T18" fmla="*/ 4 w 406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6" h="135">
                  <a:moveTo>
                    <a:pt x="0" y="0"/>
                  </a:moveTo>
                  <a:cubicBezTo>
                    <a:pt x="7" y="11"/>
                    <a:pt x="16" y="43"/>
                    <a:pt x="44" y="64"/>
                  </a:cubicBezTo>
                  <a:cubicBezTo>
                    <a:pt x="72" y="85"/>
                    <a:pt x="123" y="113"/>
                    <a:pt x="168" y="124"/>
                  </a:cubicBezTo>
                  <a:cubicBezTo>
                    <a:pt x="213" y="135"/>
                    <a:pt x="277" y="134"/>
                    <a:pt x="316" y="128"/>
                  </a:cubicBezTo>
                  <a:cubicBezTo>
                    <a:pt x="355" y="122"/>
                    <a:pt x="406" y="93"/>
                    <a:pt x="402" y="90"/>
                  </a:cubicBezTo>
                  <a:cubicBezTo>
                    <a:pt x="398" y="87"/>
                    <a:pt x="320" y="108"/>
                    <a:pt x="292" y="112"/>
                  </a:cubicBezTo>
                  <a:cubicBezTo>
                    <a:pt x="264" y="116"/>
                    <a:pt x="261" y="120"/>
                    <a:pt x="232" y="116"/>
                  </a:cubicBezTo>
                  <a:cubicBezTo>
                    <a:pt x="203" y="112"/>
                    <a:pt x="147" y="95"/>
                    <a:pt x="120" y="88"/>
                  </a:cubicBezTo>
                  <a:cubicBezTo>
                    <a:pt x="93" y="81"/>
                    <a:pt x="87" y="87"/>
                    <a:pt x="68" y="72"/>
                  </a:cubicBezTo>
                  <a:cubicBezTo>
                    <a:pt x="49" y="57"/>
                    <a:pt x="17" y="15"/>
                    <a:pt x="4" y="0"/>
                  </a:cubicBezTo>
                </a:path>
              </a:pathLst>
            </a:custGeom>
            <a:gradFill rotWithShape="1">
              <a:gsLst>
                <a:gs pos="0">
                  <a:srgbClr val="003A00"/>
                </a:gs>
                <a:gs pos="100000">
                  <a:srgbClr val="003A00"/>
                </a:gs>
              </a:gsLst>
              <a:lin ang="5400000" scaled="1"/>
            </a:gradFill>
            <a:ln w="3175" cmpd="sng">
              <a:solidFill>
                <a:srgbClr val="003A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7" name="Freeform 334"/>
          <p:cNvSpPr>
            <a:spLocks/>
          </p:cNvSpPr>
          <p:nvPr/>
        </p:nvSpPr>
        <p:spPr bwMode="auto">
          <a:xfrm>
            <a:off x="114300" y="812800"/>
            <a:ext cx="8890000" cy="4635500"/>
          </a:xfrm>
          <a:custGeom>
            <a:avLst/>
            <a:gdLst>
              <a:gd name="T0" fmla="*/ 5600 w 5600"/>
              <a:gd name="T1" fmla="*/ 0 h 2920"/>
              <a:gd name="T2" fmla="*/ 0 w 5600"/>
              <a:gd name="T3" fmla="*/ 2920 h 29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00" h="2920">
                <a:moveTo>
                  <a:pt x="5600" y="0"/>
                </a:moveTo>
                <a:lnTo>
                  <a:pt x="0" y="292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" name="Freeform 335"/>
          <p:cNvSpPr>
            <a:spLocks/>
          </p:cNvSpPr>
          <p:nvPr/>
        </p:nvSpPr>
        <p:spPr bwMode="auto">
          <a:xfrm>
            <a:off x="38100" y="1181100"/>
            <a:ext cx="8978900" cy="5727700"/>
          </a:xfrm>
          <a:custGeom>
            <a:avLst/>
            <a:gdLst>
              <a:gd name="T0" fmla="*/ 0 w 5656"/>
              <a:gd name="T1" fmla="*/ 0 h 3608"/>
              <a:gd name="T2" fmla="*/ 5656 w 5656"/>
              <a:gd name="T3" fmla="*/ 3608 h 36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56" h="3608">
                <a:moveTo>
                  <a:pt x="0" y="0"/>
                </a:moveTo>
                <a:lnTo>
                  <a:pt x="5656" y="360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9" name="Freeform 336"/>
          <p:cNvSpPr>
            <a:spLocks/>
          </p:cNvSpPr>
          <p:nvPr/>
        </p:nvSpPr>
        <p:spPr bwMode="auto">
          <a:xfrm>
            <a:off x="1892300" y="38100"/>
            <a:ext cx="25400" cy="6756400"/>
          </a:xfrm>
          <a:custGeom>
            <a:avLst/>
            <a:gdLst>
              <a:gd name="T0" fmla="*/ 0 w 16"/>
              <a:gd name="T1" fmla="*/ 0 h 4256"/>
              <a:gd name="T2" fmla="*/ 16 w 16"/>
              <a:gd name="T3" fmla="*/ 4256 h 42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" h="4256">
                <a:moveTo>
                  <a:pt x="0" y="0"/>
                </a:moveTo>
                <a:lnTo>
                  <a:pt x="16" y="425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0" name="Прямоугольник 339"/>
          <p:cNvSpPr/>
          <p:nvPr/>
        </p:nvSpPr>
        <p:spPr>
          <a:xfrm>
            <a:off x="-7138" y="-63715"/>
            <a:ext cx="7884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7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Тремя прямыми линиями отделить коз от капусты.</a:t>
            </a:r>
            <a:endParaRPr lang="ru-RU" sz="27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82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" grpId="0" animBg="1"/>
      <p:bldP spid="338" grpId="0" animBg="1"/>
      <p:bldP spid="33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159031"/>
            <a:ext cx="2852093" cy="96508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51735" y="1268760"/>
            <a:ext cx="8534400" cy="15843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sz="4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«Цепь».</a:t>
            </a:r>
            <a:br>
              <a:rPr lang="ru-RU" sz="4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минуту изготовить цепь с помощью скрепок. Чья цепь окажется длиннее, тот и получает 100 баллов.</a:t>
            </a:r>
          </a:p>
        </p:txBody>
      </p:sp>
      <p:sp>
        <p:nvSpPr>
          <p:cNvPr id="6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186111" y="-99392"/>
            <a:ext cx="195788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шутки»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sp>
        <p:nvSpPr>
          <p:cNvPr id="7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6288" y="6022975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56" descr="8e68dc6a17de27541aa3a6bc1160b4b0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15827"/>
            <a:ext cx="1112918" cy="13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974597"/>
            <a:ext cx="2309192" cy="17318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99" y="188640"/>
            <a:ext cx="838200" cy="8191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277" y="4848256"/>
            <a:ext cx="2233445" cy="19845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80" cy="22555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99" y="188471"/>
            <a:ext cx="838200" cy="8191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"/>
            <a:ext cx="1691680" cy="225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0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100" y="3501008"/>
            <a:ext cx="2716169" cy="992083"/>
          </a:xfrm>
          <a:prstGeom prst="rect">
            <a:avLst/>
          </a:prstGeom>
        </p:spPr>
      </p:pic>
      <p:sp>
        <p:nvSpPr>
          <p:cNvPr id="5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179885" y="-99392"/>
            <a:ext cx="19439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шутки»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</a:p>
        </p:txBody>
      </p:sp>
      <p:sp>
        <p:nvSpPr>
          <p:cNvPr id="7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1857" y="6073170"/>
            <a:ext cx="992143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56" descr="8e68dc6a17de27541aa3a6bc1160b4b0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905" y="5561064"/>
            <a:ext cx="1112918" cy="13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23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622925" y="-99392"/>
            <a:ext cx="2521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alt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математика» </a:t>
            </a:r>
            <a:endParaRPr lang="ru-RU" alt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</a:p>
        </p:txBody>
      </p:sp>
      <p:sp>
        <p:nvSpPr>
          <p:cNvPr id="10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2" y="6022975"/>
            <a:ext cx="935038" cy="835025"/>
          </a:xfrm>
          <a:prstGeom prst="actionButtonBackPrevious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4" descr="45# underconstruction&#10;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4" y="5781674"/>
            <a:ext cx="10763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4920" y="15493"/>
            <a:ext cx="6798866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 может съесть 600 г варенья за 6 минут, а </a:t>
            </a:r>
            <a:r>
              <a:rPr lang="ru-RU" altLang="ru-RU" sz="36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 2 раза быстрее. За какое время они съедят это варенье вместе? 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94766" y="2665811"/>
            <a:ext cx="30321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</a:t>
            </a:r>
            <a:r>
              <a:rPr lang="ru-RU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100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г/мин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87450" y="3592712"/>
            <a:ext cx="29733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</a:t>
            </a:r>
            <a:r>
              <a:rPr lang="ru-RU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г/мин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187450" y="4581128"/>
            <a:ext cx="335121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</a:t>
            </a:r>
            <a:r>
              <a:rPr lang="ru-RU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К+М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г/мин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187450" y="5406159"/>
            <a:ext cx="604884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t</a:t>
            </a:r>
            <a:r>
              <a:rPr lang="ru-RU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К+М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altLang="ru-RU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: 300 = 2 (</a:t>
            </a: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</a:t>
            </a:r>
            <a:r>
              <a:rPr lang="en-US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ru-RU" alt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909" y="2276872"/>
            <a:ext cx="2460091" cy="1124206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34230" y="172188"/>
            <a:ext cx="8807961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От чего гусь плавает?</a:t>
            </a:r>
            <a:b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Когда у человека бывает столько глаз, сколько дней в году?</a:t>
            </a:r>
            <a:b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В каком случае 19+15=10?</a:t>
            </a:r>
            <a:b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В какие ворота заезжал Петр </a:t>
            </a:r>
            <a:r>
              <a:rPr lang="en-US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По чему, когда захочешь спать, идешь на кровать?</a:t>
            </a:r>
          </a:p>
        </p:txBody>
      </p:sp>
      <p:sp>
        <p:nvSpPr>
          <p:cNvPr id="6" name="Rectangl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260306" y="52103"/>
            <a:ext cx="19584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шутки»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941058" y="609790"/>
            <a:ext cx="25193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берега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6213" y="6056396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56" descr="8e68dc6a17de27541aa3a6bc1160b4b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608" y="5549248"/>
            <a:ext cx="1112918" cy="13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041105" y="2279679"/>
            <a:ext cx="22319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января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917726" y="3401078"/>
            <a:ext cx="24787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7ч+3ч=10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917726" y="4436855"/>
            <a:ext cx="30828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открытые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653026" y="5512448"/>
            <a:ext cx="25193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полу 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50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4088"/>
            <a:ext cx="3240360" cy="936104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5496" y="948168"/>
            <a:ext cx="85344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sz="4800" b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Соберите из фигур квадрат.</a:t>
            </a:r>
            <a:endParaRPr lang="ru-RU" sz="48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948264" y="24838"/>
            <a:ext cx="23540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шутки» 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7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3" y="6022975"/>
            <a:ext cx="935037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56" descr="8e68dc6a17de27541aa3a6bc1160b4b0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15827"/>
            <a:ext cx="1112918" cy="13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A:\Проект Внеклассная работа по математике 1.files\ris1.gif"/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671" y="2204864"/>
            <a:ext cx="4464050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28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924" y="1473200"/>
            <a:ext cx="2605779" cy="1379736"/>
          </a:xfrm>
          <a:prstGeom prst="rect">
            <a:avLst/>
          </a:prstGeom>
        </p:spPr>
      </p:pic>
      <p:sp>
        <p:nvSpPr>
          <p:cNvPr id="5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330127" y="-29063"/>
            <a:ext cx="18138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«Головоломки»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14041" y="6152040"/>
            <a:ext cx="729959" cy="705960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9" descr="озарение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" y="4396997"/>
            <a:ext cx="13620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reeform 9"/>
          <p:cNvSpPr>
            <a:spLocks/>
          </p:cNvSpPr>
          <p:nvPr/>
        </p:nvSpPr>
        <p:spPr bwMode="auto">
          <a:xfrm>
            <a:off x="3173413" y="1497013"/>
            <a:ext cx="2209800" cy="3683000"/>
          </a:xfrm>
          <a:custGeom>
            <a:avLst/>
            <a:gdLst>
              <a:gd name="T0" fmla="*/ 0 w 1392"/>
              <a:gd name="T1" fmla="*/ 0 h 2320"/>
              <a:gd name="T2" fmla="*/ 1392 w 1392"/>
              <a:gd name="T3" fmla="*/ 2320 h 23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92" h="2320">
                <a:moveTo>
                  <a:pt x="0" y="0"/>
                </a:moveTo>
                <a:lnTo>
                  <a:pt x="1392" y="2320"/>
                </a:lnTo>
              </a:path>
            </a:pathLst>
          </a:custGeom>
          <a:noFill/>
          <a:ln w="190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046413" y="1497013"/>
            <a:ext cx="127000" cy="3810000"/>
          </a:xfrm>
          <a:custGeom>
            <a:avLst/>
            <a:gdLst>
              <a:gd name="T0" fmla="*/ 80 w 80"/>
              <a:gd name="T1" fmla="*/ 0 h 2400"/>
              <a:gd name="T2" fmla="*/ 0 w 80"/>
              <a:gd name="T3" fmla="*/ 2400 h 2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0" h="2400">
                <a:moveTo>
                  <a:pt x="80" y="0"/>
                </a:moveTo>
                <a:lnTo>
                  <a:pt x="0" y="2400"/>
                </a:lnTo>
              </a:path>
            </a:pathLst>
          </a:custGeom>
          <a:noFill/>
          <a:ln w="190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157413" y="3427413"/>
            <a:ext cx="3454400" cy="203200"/>
          </a:xfrm>
          <a:custGeom>
            <a:avLst/>
            <a:gdLst>
              <a:gd name="T0" fmla="*/ 0 w 2176"/>
              <a:gd name="T1" fmla="*/ 128 h 128"/>
              <a:gd name="T2" fmla="*/ 2176 w 2176"/>
              <a:gd name="T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176" h="128">
                <a:moveTo>
                  <a:pt x="0" y="128"/>
                </a:moveTo>
                <a:lnTo>
                  <a:pt x="2176" y="0"/>
                </a:lnTo>
              </a:path>
            </a:pathLst>
          </a:custGeom>
          <a:noFill/>
          <a:ln w="190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3097213" y="1509713"/>
            <a:ext cx="1270000" cy="2057400"/>
          </a:xfrm>
          <a:custGeom>
            <a:avLst/>
            <a:gdLst>
              <a:gd name="T0" fmla="*/ 0 w 800"/>
              <a:gd name="T1" fmla="*/ 1296 h 1296"/>
              <a:gd name="T2" fmla="*/ 800 w 800"/>
              <a:gd name="T3" fmla="*/ 1248 h 1296"/>
              <a:gd name="T4" fmla="*/ 32 w 800"/>
              <a:gd name="T5" fmla="*/ 0 h 1296"/>
              <a:gd name="T6" fmla="*/ 0 w 800"/>
              <a:gd name="T7" fmla="*/ 1296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296">
                <a:moveTo>
                  <a:pt x="0" y="1296"/>
                </a:moveTo>
                <a:lnTo>
                  <a:pt x="800" y="1248"/>
                </a:lnTo>
                <a:lnTo>
                  <a:pt x="32" y="0"/>
                </a:lnTo>
                <a:lnTo>
                  <a:pt x="0" y="1296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71001"/>
                </a:schemeClr>
              </a:gs>
              <a:gs pos="100000">
                <a:srgbClr val="FFFF00">
                  <a:alpha val="77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>
            <a:off x="3097213" y="1509713"/>
            <a:ext cx="2514600" cy="2057400"/>
          </a:xfrm>
          <a:custGeom>
            <a:avLst/>
            <a:gdLst>
              <a:gd name="T0" fmla="*/ 0 w 1584"/>
              <a:gd name="T1" fmla="*/ 1296 h 1296"/>
              <a:gd name="T2" fmla="*/ 1584 w 1584"/>
              <a:gd name="T3" fmla="*/ 1216 h 1296"/>
              <a:gd name="T4" fmla="*/ 48 w 1584"/>
              <a:gd name="T5" fmla="*/ 0 h 1296"/>
              <a:gd name="T6" fmla="*/ 0 w 1584"/>
              <a:gd name="T7" fmla="*/ 1296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84" h="1296">
                <a:moveTo>
                  <a:pt x="0" y="1296"/>
                </a:moveTo>
                <a:lnTo>
                  <a:pt x="1584" y="1216"/>
                </a:lnTo>
                <a:lnTo>
                  <a:pt x="48" y="0"/>
                </a:lnTo>
                <a:lnTo>
                  <a:pt x="0" y="1296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4999"/>
                </a:schemeClr>
              </a:gs>
              <a:gs pos="100000">
                <a:srgbClr val="FF99FF">
                  <a:alpha val="64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3198813" y="1509713"/>
            <a:ext cx="2362200" cy="1981200"/>
          </a:xfrm>
          <a:custGeom>
            <a:avLst/>
            <a:gdLst>
              <a:gd name="T0" fmla="*/ 720 w 1488"/>
              <a:gd name="T1" fmla="*/ 1248 h 1248"/>
              <a:gd name="T2" fmla="*/ 1488 w 1488"/>
              <a:gd name="T3" fmla="*/ 1200 h 1248"/>
              <a:gd name="T4" fmla="*/ 0 w 1488"/>
              <a:gd name="T5" fmla="*/ 0 h 1248"/>
              <a:gd name="T6" fmla="*/ 720 w 1488"/>
              <a:gd name="T7" fmla="*/ 1248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88" h="1248">
                <a:moveTo>
                  <a:pt x="720" y="1248"/>
                </a:moveTo>
                <a:lnTo>
                  <a:pt x="1488" y="1200"/>
                </a:lnTo>
                <a:lnTo>
                  <a:pt x="0" y="0"/>
                </a:lnTo>
                <a:lnTo>
                  <a:pt x="720" y="124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4000"/>
                </a:schemeClr>
              </a:gs>
              <a:gs pos="100000">
                <a:srgbClr val="FF99FF">
                  <a:alpha val="67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3046413" y="1509713"/>
            <a:ext cx="2336800" cy="3810000"/>
          </a:xfrm>
          <a:custGeom>
            <a:avLst/>
            <a:gdLst>
              <a:gd name="T0" fmla="*/ 0 w 1472"/>
              <a:gd name="T1" fmla="*/ 2400 h 2400"/>
              <a:gd name="T2" fmla="*/ 1472 w 1472"/>
              <a:gd name="T3" fmla="*/ 2320 h 2400"/>
              <a:gd name="T4" fmla="*/ 80 w 1472"/>
              <a:gd name="T5" fmla="*/ 0 h 2400"/>
              <a:gd name="T6" fmla="*/ 0 w 1472"/>
              <a:gd name="T7" fmla="*/ 2400 h 2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2" h="2400">
                <a:moveTo>
                  <a:pt x="0" y="2400"/>
                </a:moveTo>
                <a:lnTo>
                  <a:pt x="1472" y="2320"/>
                </a:lnTo>
                <a:lnTo>
                  <a:pt x="80" y="0"/>
                </a:lnTo>
                <a:lnTo>
                  <a:pt x="0" y="240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55000"/>
                </a:schemeClr>
              </a:gs>
              <a:gs pos="100000">
                <a:srgbClr val="FFFF00">
                  <a:alpha val="59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Freeform 23"/>
          <p:cNvSpPr>
            <a:spLocks/>
          </p:cNvSpPr>
          <p:nvPr/>
        </p:nvSpPr>
        <p:spPr bwMode="auto">
          <a:xfrm>
            <a:off x="2157413" y="1484313"/>
            <a:ext cx="2235200" cy="2159000"/>
          </a:xfrm>
          <a:custGeom>
            <a:avLst/>
            <a:gdLst>
              <a:gd name="T0" fmla="*/ 0 w 1408"/>
              <a:gd name="T1" fmla="*/ 1360 h 1360"/>
              <a:gd name="T2" fmla="*/ 1408 w 1408"/>
              <a:gd name="T3" fmla="*/ 1264 h 1360"/>
              <a:gd name="T4" fmla="*/ 640 w 1408"/>
              <a:gd name="T5" fmla="*/ 0 h 1360"/>
              <a:gd name="T6" fmla="*/ 0 w 1408"/>
              <a:gd name="T7" fmla="*/ 1360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8" h="1360">
                <a:moveTo>
                  <a:pt x="0" y="1360"/>
                </a:moveTo>
                <a:lnTo>
                  <a:pt x="1408" y="1264"/>
                </a:lnTo>
                <a:lnTo>
                  <a:pt x="640" y="0"/>
                </a:lnTo>
                <a:lnTo>
                  <a:pt x="0" y="136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3000"/>
                </a:schemeClr>
              </a:gs>
              <a:gs pos="100000">
                <a:srgbClr val="00FF00">
                  <a:alpha val="64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1308100" y="1487488"/>
            <a:ext cx="6310313" cy="3960812"/>
          </a:xfrm>
          <a:custGeom>
            <a:avLst/>
            <a:gdLst>
              <a:gd name="T0" fmla="*/ 0 w 3975"/>
              <a:gd name="T1" fmla="*/ 2495 h 2495"/>
              <a:gd name="T2" fmla="*/ 3975 w 3975"/>
              <a:gd name="T3" fmla="*/ 2238 h 2495"/>
              <a:gd name="T4" fmla="*/ 1180 w 3975"/>
              <a:gd name="T5" fmla="*/ 0 h 2495"/>
              <a:gd name="T6" fmla="*/ 0 w 3975"/>
              <a:gd name="T7" fmla="*/ 2495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5" h="2495">
                <a:moveTo>
                  <a:pt x="0" y="2495"/>
                </a:moveTo>
                <a:lnTo>
                  <a:pt x="3975" y="2238"/>
                </a:lnTo>
                <a:lnTo>
                  <a:pt x="1180" y="0"/>
                </a:lnTo>
                <a:lnTo>
                  <a:pt x="0" y="2495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77000"/>
                </a:schemeClr>
              </a:gs>
              <a:gs pos="100000">
                <a:srgbClr val="0000FF">
                  <a:alpha val="78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1319213" y="1509713"/>
            <a:ext cx="4089400" cy="3911600"/>
          </a:xfrm>
          <a:custGeom>
            <a:avLst/>
            <a:gdLst>
              <a:gd name="T0" fmla="*/ 0 w 2576"/>
              <a:gd name="T1" fmla="*/ 2464 h 2464"/>
              <a:gd name="T2" fmla="*/ 2576 w 2576"/>
              <a:gd name="T3" fmla="*/ 2320 h 2464"/>
              <a:gd name="T4" fmla="*/ 1168 w 2576"/>
              <a:gd name="T5" fmla="*/ 0 h 2464"/>
              <a:gd name="T6" fmla="*/ 0 w 2576"/>
              <a:gd name="T7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76" h="2464">
                <a:moveTo>
                  <a:pt x="0" y="2464"/>
                </a:moveTo>
                <a:lnTo>
                  <a:pt x="2576" y="2320"/>
                </a:lnTo>
                <a:lnTo>
                  <a:pt x="1168" y="0"/>
                </a:lnTo>
                <a:lnTo>
                  <a:pt x="0" y="2464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2000"/>
                </a:schemeClr>
              </a:gs>
              <a:gs pos="100000">
                <a:srgbClr val="00FF00">
                  <a:alpha val="72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Freeform 22"/>
          <p:cNvSpPr>
            <a:spLocks/>
          </p:cNvSpPr>
          <p:nvPr/>
        </p:nvSpPr>
        <p:spPr bwMode="auto">
          <a:xfrm>
            <a:off x="3046413" y="1509713"/>
            <a:ext cx="4548187" cy="3810000"/>
          </a:xfrm>
          <a:custGeom>
            <a:avLst/>
            <a:gdLst>
              <a:gd name="T0" fmla="*/ 0 w 2865"/>
              <a:gd name="T1" fmla="*/ 2400 h 2400"/>
              <a:gd name="T2" fmla="*/ 2865 w 2865"/>
              <a:gd name="T3" fmla="*/ 2225 h 2400"/>
              <a:gd name="T4" fmla="*/ 80 w 2865"/>
              <a:gd name="T5" fmla="*/ 0 h 2400"/>
              <a:gd name="T6" fmla="*/ 0 w 2865"/>
              <a:gd name="T7" fmla="*/ 2400 h 2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5" h="2400">
                <a:moveTo>
                  <a:pt x="0" y="2400"/>
                </a:moveTo>
                <a:lnTo>
                  <a:pt x="2865" y="2225"/>
                </a:lnTo>
                <a:lnTo>
                  <a:pt x="80" y="0"/>
                </a:lnTo>
                <a:lnTo>
                  <a:pt x="0" y="240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rgbClr val="FF99FF">
                  <a:alpha val="62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2182813" y="1535113"/>
            <a:ext cx="965200" cy="2108200"/>
          </a:xfrm>
          <a:custGeom>
            <a:avLst/>
            <a:gdLst>
              <a:gd name="T0" fmla="*/ 0 w 608"/>
              <a:gd name="T1" fmla="*/ 1328 h 1328"/>
              <a:gd name="T2" fmla="*/ 576 w 608"/>
              <a:gd name="T3" fmla="*/ 1280 h 1328"/>
              <a:gd name="T4" fmla="*/ 608 w 608"/>
              <a:gd name="T5" fmla="*/ 0 h 1328"/>
              <a:gd name="T6" fmla="*/ 0 w 608"/>
              <a:gd name="T7" fmla="*/ 132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8" h="1328">
                <a:moveTo>
                  <a:pt x="0" y="1328"/>
                </a:moveTo>
                <a:lnTo>
                  <a:pt x="576" y="1280"/>
                </a:lnTo>
                <a:lnTo>
                  <a:pt x="608" y="0"/>
                </a:lnTo>
                <a:lnTo>
                  <a:pt x="0" y="132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72000"/>
                </a:schemeClr>
              </a:gs>
              <a:gs pos="100000">
                <a:srgbClr val="00FF00">
                  <a:alpha val="75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>
            <a:off x="3198813" y="1509713"/>
            <a:ext cx="4394200" cy="3683000"/>
          </a:xfrm>
          <a:custGeom>
            <a:avLst/>
            <a:gdLst>
              <a:gd name="T0" fmla="*/ 1376 w 2768"/>
              <a:gd name="T1" fmla="*/ 2320 h 2320"/>
              <a:gd name="T2" fmla="*/ 2768 w 2768"/>
              <a:gd name="T3" fmla="*/ 2224 h 2320"/>
              <a:gd name="T4" fmla="*/ 0 w 2768"/>
              <a:gd name="T5" fmla="*/ 0 h 2320"/>
              <a:gd name="T6" fmla="*/ 1376 w 2768"/>
              <a:gd name="T7" fmla="*/ 23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68" h="2320">
                <a:moveTo>
                  <a:pt x="1376" y="2320"/>
                </a:moveTo>
                <a:lnTo>
                  <a:pt x="2768" y="2224"/>
                </a:lnTo>
                <a:lnTo>
                  <a:pt x="0" y="0"/>
                </a:lnTo>
                <a:lnTo>
                  <a:pt x="1376" y="232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3000"/>
                </a:schemeClr>
              </a:gs>
              <a:gs pos="100000">
                <a:srgbClr val="FF99FF">
                  <a:alpha val="62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Freeform 14"/>
          <p:cNvSpPr>
            <a:spLocks/>
          </p:cNvSpPr>
          <p:nvPr/>
        </p:nvSpPr>
        <p:spPr bwMode="auto">
          <a:xfrm>
            <a:off x="1308100" y="1487488"/>
            <a:ext cx="1873250" cy="3960812"/>
          </a:xfrm>
          <a:custGeom>
            <a:avLst/>
            <a:gdLst>
              <a:gd name="T0" fmla="*/ 0 w 1180"/>
              <a:gd name="T1" fmla="*/ 2495 h 2495"/>
              <a:gd name="T2" fmla="*/ 1095 w 1180"/>
              <a:gd name="T3" fmla="*/ 2430 h 2495"/>
              <a:gd name="T4" fmla="*/ 1180 w 1180"/>
              <a:gd name="T5" fmla="*/ 0 h 2495"/>
              <a:gd name="T6" fmla="*/ 0 w 1180"/>
              <a:gd name="T7" fmla="*/ 2495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0" h="2495">
                <a:moveTo>
                  <a:pt x="0" y="2495"/>
                </a:moveTo>
                <a:lnTo>
                  <a:pt x="1095" y="2430"/>
                </a:lnTo>
                <a:lnTo>
                  <a:pt x="1180" y="0"/>
                </a:lnTo>
                <a:lnTo>
                  <a:pt x="0" y="2495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74001"/>
                </a:schemeClr>
              </a:gs>
              <a:gs pos="100000">
                <a:srgbClr val="00FF00">
                  <a:alpha val="77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2" name="Group 12"/>
          <p:cNvGrpSpPr>
            <a:grpSpLocks/>
          </p:cNvGrpSpPr>
          <p:nvPr/>
        </p:nvGrpSpPr>
        <p:grpSpPr bwMode="auto">
          <a:xfrm>
            <a:off x="1293813" y="1487488"/>
            <a:ext cx="6373812" cy="3960812"/>
            <a:chOff x="648" y="754"/>
            <a:chExt cx="4015" cy="2495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648" y="3000"/>
              <a:ext cx="4015" cy="240"/>
            </a:xfrm>
            <a:custGeom>
              <a:avLst/>
              <a:gdLst>
                <a:gd name="T0" fmla="*/ 0 w 4015"/>
                <a:gd name="T1" fmla="*/ 240 h 240"/>
                <a:gd name="T2" fmla="*/ 4015 w 4015"/>
                <a:gd name="T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15" h="240">
                  <a:moveTo>
                    <a:pt x="0" y="240"/>
                  </a:moveTo>
                  <a:lnTo>
                    <a:pt x="4015" y="0"/>
                  </a:lnTo>
                </a:path>
              </a:pathLst>
            </a:custGeom>
            <a:solidFill>
              <a:schemeClr val="accent1"/>
            </a:solidFill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832" y="760"/>
              <a:ext cx="2816" cy="2240"/>
            </a:xfrm>
            <a:custGeom>
              <a:avLst/>
              <a:gdLst>
                <a:gd name="T0" fmla="*/ 0 w 2816"/>
                <a:gd name="T1" fmla="*/ 0 h 2240"/>
                <a:gd name="T2" fmla="*/ 2816 w 2816"/>
                <a:gd name="T3" fmla="*/ 224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16" h="2240">
                  <a:moveTo>
                    <a:pt x="0" y="0"/>
                  </a:moveTo>
                  <a:lnTo>
                    <a:pt x="2816" y="2240"/>
                  </a:lnTo>
                </a:path>
              </a:pathLst>
            </a:custGeom>
            <a:solidFill>
              <a:schemeClr val="accent1"/>
            </a:solidFill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7"/>
            <p:cNvSpPr>
              <a:spLocks noChangeShapeType="1"/>
            </p:cNvSpPr>
            <p:nvPr/>
          </p:nvSpPr>
          <p:spPr bwMode="auto">
            <a:xfrm flipH="1">
              <a:off x="657" y="754"/>
              <a:ext cx="1169" cy="24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0" y="571101"/>
            <a:ext cx="88912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треугольников на чертеже?         </a:t>
            </a:r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2146300" y="1473200"/>
            <a:ext cx="3429000" cy="2171700"/>
          </a:xfrm>
          <a:custGeom>
            <a:avLst/>
            <a:gdLst>
              <a:gd name="T0" fmla="*/ 0 w 2160"/>
              <a:gd name="T1" fmla="*/ 1368 h 1368"/>
              <a:gd name="T2" fmla="*/ 2160 w 2160"/>
              <a:gd name="T3" fmla="*/ 1216 h 1368"/>
              <a:gd name="T4" fmla="*/ 640 w 2160"/>
              <a:gd name="T5" fmla="*/ 0 h 1368"/>
              <a:gd name="T6" fmla="*/ 0 w 2160"/>
              <a:gd name="T7" fmla="*/ 136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" h="1368">
                <a:moveTo>
                  <a:pt x="0" y="1368"/>
                </a:moveTo>
                <a:lnTo>
                  <a:pt x="2160" y="1216"/>
                </a:lnTo>
                <a:lnTo>
                  <a:pt x="640" y="0"/>
                </a:lnTo>
                <a:lnTo>
                  <a:pt x="0" y="136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63000"/>
                </a:schemeClr>
              </a:gs>
              <a:gs pos="100000">
                <a:srgbClr val="0000FF">
                  <a:alpha val="62000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mpd="sng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42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7" grpId="0" animBg="1"/>
      <p:bldP spid="27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86" y="116632"/>
            <a:ext cx="3738877" cy="1080120"/>
          </a:xfrm>
          <a:prstGeom prst="rect">
            <a:avLst/>
          </a:prstGeom>
        </p:spPr>
      </p:pic>
      <p:sp>
        <p:nvSpPr>
          <p:cNvPr id="5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990218" y="-64396"/>
            <a:ext cx="2418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98325" y="1412776"/>
            <a:ext cx="7000924" cy="71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sz="4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Пантомима</a:t>
            </a:r>
          </a:p>
        </p:txBody>
      </p:sp>
      <p:sp>
        <p:nvSpPr>
          <p:cNvPr id="7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99249" y="6022975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16" y="3645024"/>
            <a:ext cx="1348085" cy="2081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120748"/>
            <a:ext cx="1532757" cy="15551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763" y="5229200"/>
            <a:ext cx="1085027" cy="14512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89" y="414768"/>
            <a:ext cx="1243671" cy="199601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021" y="4107600"/>
            <a:ext cx="1280945" cy="1193608"/>
          </a:xfrm>
          <a:prstGeom prst="rect">
            <a:avLst/>
          </a:prstGeom>
        </p:spPr>
      </p:pic>
      <p:pic>
        <p:nvPicPr>
          <p:cNvPr id="13" name="Рисунок 12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764" y="1496661"/>
            <a:ext cx="1660004" cy="16600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694" y="2150610"/>
            <a:ext cx="1956990" cy="195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8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252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8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1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622925" y="-33860"/>
            <a:ext cx="2521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alt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математика» </a:t>
            </a:r>
            <a:endParaRPr lang="ru-RU" alt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10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2" y="6014654"/>
            <a:ext cx="935038" cy="835025"/>
          </a:xfrm>
          <a:prstGeom prst="actionButtonBackPrevious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689787" y="5292725"/>
            <a:ext cx="374491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решения </a:t>
            </a:r>
            <a:r>
              <a:rPr lang="ru-RU" alt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4800" b="1" dirty="0">
              <a:solidFill>
                <a:srgbClr val="CB060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24" descr="45# underconstruction&#10;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" y="6008224"/>
            <a:ext cx="873732" cy="87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8"/>
          <p:cNvGrpSpPr>
            <a:grpSpLocks/>
          </p:cNvGrpSpPr>
          <p:nvPr/>
        </p:nvGrpSpPr>
        <p:grpSpPr bwMode="auto">
          <a:xfrm>
            <a:off x="-206074" y="4136885"/>
            <a:ext cx="1066801" cy="1676400"/>
            <a:chOff x="2592" y="1584"/>
            <a:chExt cx="1348" cy="2304"/>
          </a:xfrm>
        </p:grpSpPr>
        <p:pic>
          <p:nvPicPr>
            <p:cNvPr id="20" name="Picture 189" descr="girl4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1584"/>
              <a:ext cx="1348" cy="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Freeform 190"/>
            <p:cNvSpPr>
              <a:spLocks/>
            </p:cNvSpPr>
            <p:nvPr/>
          </p:nvSpPr>
          <p:spPr bwMode="auto">
            <a:xfrm>
              <a:off x="3503" y="2516"/>
              <a:ext cx="198" cy="416"/>
            </a:xfrm>
            <a:custGeom>
              <a:avLst/>
              <a:gdLst>
                <a:gd name="T0" fmla="*/ 43 w 198"/>
                <a:gd name="T1" fmla="*/ 391 h 416"/>
                <a:gd name="T2" fmla="*/ 127 w 198"/>
                <a:gd name="T3" fmla="*/ 319 h 416"/>
                <a:gd name="T4" fmla="*/ 163 w 198"/>
                <a:gd name="T5" fmla="*/ 271 h 416"/>
                <a:gd name="T6" fmla="*/ 193 w 198"/>
                <a:gd name="T7" fmla="*/ 271 h 416"/>
                <a:gd name="T8" fmla="*/ 193 w 198"/>
                <a:gd name="T9" fmla="*/ 175 h 416"/>
                <a:gd name="T10" fmla="*/ 193 w 198"/>
                <a:gd name="T11" fmla="*/ 76 h 416"/>
                <a:gd name="T12" fmla="*/ 169 w 198"/>
                <a:gd name="T13" fmla="*/ 43 h 416"/>
                <a:gd name="T14" fmla="*/ 139 w 198"/>
                <a:gd name="T15" fmla="*/ 13 h 416"/>
                <a:gd name="T16" fmla="*/ 31 w 198"/>
                <a:gd name="T17" fmla="*/ 121 h 416"/>
                <a:gd name="T18" fmla="*/ 1 w 198"/>
                <a:gd name="T19" fmla="*/ 124 h 416"/>
                <a:gd name="T20" fmla="*/ 37 w 198"/>
                <a:gd name="T21" fmla="*/ 181 h 416"/>
                <a:gd name="T22" fmla="*/ 43 w 198"/>
                <a:gd name="T23" fmla="*/ 39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16">
                  <a:moveTo>
                    <a:pt x="43" y="391"/>
                  </a:moveTo>
                  <a:cubicBezTo>
                    <a:pt x="56" y="416"/>
                    <a:pt x="107" y="339"/>
                    <a:pt x="127" y="319"/>
                  </a:cubicBezTo>
                  <a:cubicBezTo>
                    <a:pt x="147" y="299"/>
                    <a:pt x="152" y="279"/>
                    <a:pt x="163" y="271"/>
                  </a:cubicBezTo>
                  <a:cubicBezTo>
                    <a:pt x="174" y="263"/>
                    <a:pt x="188" y="287"/>
                    <a:pt x="193" y="271"/>
                  </a:cubicBezTo>
                  <a:cubicBezTo>
                    <a:pt x="198" y="255"/>
                    <a:pt x="193" y="207"/>
                    <a:pt x="193" y="175"/>
                  </a:cubicBezTo>
                  <a:cubicBezTo>
                    <a:pt x="193" y="143"/>
                    <a:pt x="197" y="98"/>
                    <a:pt x="193" y="76"/>
                  </a:cubicBezTo>
                  <a:cubicBezTo>
                    <a:pt x="189" y="54"/>
                    <a:pt x="178" y="53"/>
                    <a:pt x="169" y="43"/>
                  </a:cubicBezTo>
                  <a:cubicBezTo>
                    <a:pt x="160" y="33"/>
                    <a:pt x="162" y="0"/>
                    <a:pt x="139" y="13"/>
                  </a:cubicBezTo>
                  <a:cubicBezTo>
                    <a:pt x="116" y="26"/>
                    <a:pt x="54" y="102"/>
                    <a:pt x="31" y="121"/>
                  </a:cubicBezTo>
                  <a:cubicBezTo>
                    <a:pt x="8" y="140"/>
                    <a:pt x="0" y="114"/>
                    <a:pt x="1" y="124"/>
                  </a:cubicBezTo>
                  <a:cubicBezTo>
                    <a:pt x="2" y="134"/>
                    <a:pt x="30" y="137"/>
                    <a:pt x="37" y="181"/>
                  </a:cubicBezTo>
                  <a:cubicBezTo>
                    <a:pt x="44" y="225"/>
                    <a:pt x="42" y="347"/>
                    <a:pt x="43" y="391"/>
                  </a:cubicBez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191"/>
            <p:cNvSpPr>
              <a:spLocks/>
            </p:cNvSpPr>
            <p:nvPr/>
          </p:nvSpPr>
          <p:spPr bwMode="auto">
            <a:xfrm>
              <a:off x="2847" y="2525"/>
              <a:ext cx="225" cy="405"/>
            </a:xfrm>
            <a:custGeom>
              <a:avLst/>
              <a:gdLst>
                <a:gd name="T0" fmla="*/ 201 w 225"/>
                <a:gd name="T1" fmla="*/ 382 h 405"/>
                <a:gd name="T2" fmla="*/ 98 w 225"/>
                <a:gd name="T3" fmla="*/ 338 h 405"/>
                <a:gd name="T4" fmla="*/ 57 w 225"/>
                <a:gd name="T5" fmla="*/ 298 h 405"/>
                <a:gd name="T6" fmla="*/ 9 w 225"/>
                <a:gd name="T7" fmla="*/ 292 h 405"/>
                <a:gd name="T8" fmla="*/ 3 w 225"/>
                <a:gd name="T9" fmla="*/ 196 h 405"/>
                <a:gd name="T10" fmla="*/ 9 w 225"/>
                <a:gd name="T11" fmla="*/ 94 h 405"/>
                <a:gd name="T12" fmla="*/ 27 w 225"/>
                <a:gd name="T13" fmla="*/ 52 h 405"/>
                <a:gd name="T14" fmla="*/ 63 w 225"/>
                <a:gd name="T15" fmla="*/ 10 h 405"/>
                <a:gd name="T16" fmla="*/ 195 w 225"/>
                <a:gd name="T17" fmla="*/ 112 h 405"/>
                <a:gd name="T18" fmla="*/ 224 w 225"/>
                <a:gd name="T19" fmla="*/ 143 h 405"/>
                <a:gd name="T20" fmla="*/ 188 w 225"/>
                <a:gd name="T21" fmla="*/ 200 h 405"/>
                <a:gd name="T22" fmla="*/ 201 w 225"/>
                <a:gd name="T23" fmla="*/ 3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405">
                  <a:moveTo>
                    <a:pt x="201" y="382"/>
                  </a:moveTo>
                  <a:cubicBezTo>
                    <a:pt x="186" y="405"/>
                    <a:pt x="122" y="352"/>
                    <a:pt x="98" y="338"/>
                  </a:cubicBezTo>
                  <a:cubicBezTo>
                    <a:pt x="74" y="324"/>
                    <a:pt x="72" y="306"/>
                    <a:pt x="57" y="298"/>
                  </a:cubicBezTo>
                  <a:cubicBezTo>
                    <a:pt x="42" y="290"/>
                    <a:pt x="18" y="309"/>
                    <a:pt x="9" y="292"/>
                  </a:cubicBezTo>
                  <a:cubicBezTo>
                    <a:pt x="0" y="275"/>
                    <a:pt x="3" y="229"/>
                    <a:pt x="3" y="196"/>
                  </a:cubicBezTo>
                  <a:cubicBezTo>
                    <a:pt x="3" y="163"/>
                    <a:pt x="5" y="118"/>
                    <a:pt x="9" y="94"/>
                  </a:cubicBezTo>
                  <a:cubicBezTo>
                    <a:pt x="13" y="70"/>
                    <a:pt x="18" y="66"/>
                    <a:pt x="27" y="52"/>
                  </a:cubicBezTo>
                  <a:cubicBezTo>
                    <a:pt x="36" y="38"/>
                    <a:pt x="35" y="0"/>
                    <a:pt x="63" y="10"/>
                  </a:cubicBezTo>
                  <a:cubicBezTo>
                    <a:pt x="91" y="20"/>
                    <a:pt x="168" y="90"/>
                    <a:pt x="195" y="112"/>
                  </a:cubicBezTo>
                  <a:cubicBezTo>
                    <a:pt x="222" y="134"/>
                    <a:pt x="225" y="128"/>
                    <a:pt x="224" y="143"/>
                  </a:cubicBezTo>
                  <a:cubicBezTo>
                    <a:pt x="223" y="158"/>
                    <a:pt x="192" y="160"/>
                    <a:pt x="188" y="200"/>
                  </a:cubicBezTo>
                  <a:cubicBezTo>
                    <a:pt x="184" y="240"/>
                    <a:pt x="216" y="359"/>
                    <a:pt x="201" y="382"/>
                  </a:cubicBez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192"/>
            <p:cNvSpPr>
              <a:spLocks/>
            </p:cNvSpPr>
            <p:nvPr/>
          </p:nvSpPr>
          <p:spPr bwMode="auto">
            <a:xfrm>
              <a:off x="3144" y="2511"/>
              <a:ext cx="312" cy="81"/>
            </a:xfrm>
            <a:custGeom>
              <a:avLst/>
              <a:gdLst>
                <a:gd name="T0" fmla="*/ 24 w 312"/>
                <a:gd name="T1" fmla="*/ 81 h 81"/>
                <a:gd name="T2" fmla="*/ 312 w 312"/>
                <a:gd name="T3" fmla="*/ 81 h 81"/>
                <a:gd name="T4" fmla="*/ 282 w 312"/>
                <a:gd name="T5" fmla="*/ 6 h 81"/>
                <a:gd name="T6" fmla="*/ 204 w 312"/>
                <a:gd name="T7" fmla="*/ 0 h 81"/>
                <a:gd name="T8" fmla="*/ 168 w 312"/>
                <a:gd name="T9" fmla="*/ 33 h 81"/>
                <a:gd name="T10" fmla="*/ 114 w 312"/>
                <a:gd name="T11" fmla="*/ 30 h 81"/>
                <a:gd name="T12" fmla="*/ 90 w 312"/>
                <a:gd name="T13" fmla="*/ 0 h 81"/>
                <a:gd name="T14" fmla="*/ 0 w 312"/>
                <a:gd name="T15" fmla="*/ 6 h 81"/>
                <a:gd name="T16" fmla="*/ 24 w 312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2" h="81">
                  <a:moveTo>
                    <a:pt x="24" y="81"/>
                  </a:moveTo>
                  <a:lnTo>
                    <a:pt x="312" y="81"/>
                  </a:lnTo>
                  <a:lnTo>
                    <a:pt x="282" y="6"/>
                  </a:lnTo>
                  <a:lnTo>
                    <a:pt x="204" y="0"/>
                  </a:lnTo>
                  <a:lnTo>
                    <a:pt x="168" y="33"/>
                  </a:lnTo>
                  <a:lnTo>
                    <a:pt x="114" y="30"/>
                  </a:lnTo>
                  <a:lnTo>
                    <a:pt x="90" y="0"/>
                  </a:lnTo>
                  <a:lnTo>
                    <a:pt x="0" y="6"/>
                  </a:lnTo>
                  <a:lnTo>
                    <a:pt x="24" y="81"/>
                  </a:ln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193"/>
            <p:cNvSpPr>
              <a:spLocks/>
            </p:cNvSpPr>
            <p:nvPr/>
          </p:nvSpPr>
          <p:spPr bwMode="auto">
            <a:xfrm>
              <a:off x="2877" y="2413"/>
              <a:ext cx="796" cy="1169"/>
            </a:xfrm>
            <a:custGeom>
              <a:avLst/>
              <a:gdLst>
                <a:gd name="T0" fmla="*/ 579 w 796"/>
                <a:gd name="T1" fmla="*/ 182 h 1169"/>
                <a:gd name="T2" fmla="*/ 579 w 796"/>
                <a:gd name="T3" fmla="*/ 158 h 1169"/>
                <a:gd name="T4" fmla="*/ 555 w 796"/>
                <a:gd name="T5" fmla="*/ 110 h 1169"/>
                <a:gd name="T6" fmla="*/ 615 w 796"/>
                <a:gd name="T7" fmla="*/ 62 h 1169"/>
                <a:gd name="T8" fmla="*/ 681 w 796"/>
                <a:gd name="T9" fmla="*/ 8 h 1169"/>
                <a:gd name="T10" fmla="*/ 759 w 796"/>
                <a:gd name="T11" fmla="*/ 14 h 1169"/>
                <a:gd name="T12" fmla="*/ 795 w 796"/>
                <a:gd name="T13" fmla="*/ 80 h 1169"/>
                <a:gd name="T14" fmla="*/ 765 w 796"/>
                <a:gd name="T15" fmla="*/ 122 h 1169"/>
                <a:gd name="T16" fmla="*/ 651 w 796"/>
                <a:gd name="T17" fmla="*/ 218 h 1169"/>
                <a:gd name="T18" fmla="*/ 627 w 796"/>
                <a:gd name="T19" fmla="*/ 227 h 1169"/>
                <a:gd name="T20" fmla="*/ 657 w 796"/>
                <a:gd name="T21" fmla="*/ 290 h 1169"/>
                <a:gd name="T22" fmla="*/ 669 w 796"/>
                <a:gd name="T23" fmla="*/ 488 h 1169"/>
                <a:gd name="T24" fmla="*/ 693 w 796"/>
                <a:gd name="T25" fmla="*/ 500 h 1169"/>
                <a:gd name="T26" fmla="*/ 687 w 796"/>
                <a:gd name="T27" fmla="*/ 536 h 1169"/>
                <a:gd name="T28" fmla="*/ 627 w 796"/>
                <a:gd name="T29" fmla="*/ 515 h 1169"/>
                <a:gd name="T30" fmla="*/ 681 w 796"/>
                <a:gd name="T31" fmla="*/ 632 h 1169"/>
                <a:gd name="T32" fmla="*/ 753 w 796"/>
                <a:gd name="T33" fmla="*/ 854 h 1169"/>
                <a:gd name="T34" fmla="*/ 777 w 796"/>
                <a:gd name="T35" fmla="*/ 1028 h 1169"/>
                <a:gd name="T36" fmla="*/ 771 w 796"/>
                <a:gd name="T37" fmla="*/ 1091 h 1169"/>
                <a:gd name="T38" fmla="*/ 687 w 796"/>
                <a:gd name="T39" fmla="*/ 1088 h 1169"/>
                <a:gd name="T40" fmla="*/ 579 w 796"/>
                <a:gd name="T41" fmla="*/ 1091 h 1169"/>
                <a:gd name="T42" fmla="*/ 387 w 796"/>
                <a:gd name="T43" fmla="*/ 1091 h 1169"/>
                <a:gd name="T44" fmla="*/ 339 w 796"/>
                <a:gd name="T45" fmla="*/ 1043 h 1169"/>
                <a:gd name="T46" fmla="*/ 213 w 796"/>
                <a:gd name="T47" fmla="*/ 1052 h 1169"/>
                <a:gd name="T48" fmla="*/ 177 w 796"/>
                <a:gd name="T49" fmla="*/ 1118 h 1169"/>
                <a:gd name="T50" fmla="*/ 99 w 796"/>
                <a:gd name="T51" fmla="*/ 1136 h 1169"/>
                <a:gd name="T52" fmla="*/ 51 w 796"/>
                <a:gd name="T53" fmla="*/ 1139 h 1169"/>
                <a:gd name="T54" fmla="*/ 57 w 796"/>
                <a:gd name="T55" fmla="*/ 956 h 1169"/>
                <a:gd name="T56" fmla="*/ 105 w 796"/>
                <a:gd name="T57" fmla="*/ 740 h 1169"/>
                <a:gd name="T58" fmla="*/ 165 w 796"/>
                <a:gd name="T59" fmla="*/ 560 h 1169"/>
                <a:gd name="T60" fmla="*/ 195 w 796"/>
                <a:gd name="T61" fmla="*/ 515 h 1169"/>
                <a:gd name="T62" fmla="*/ 153 w 796"/>
                <a:gd name="T63" fmla="*/ 536 h 1169"/>
                <a:gd name="T64" fmla="*/ 147 w 796"/>
                <a:gd name="T65" fmla="*/ 506 h 1169"/>
                <a:gd name="T66" fmla="*/ 177 w 796"/>
                <a:gd name="T67" fmla="*/ 476 h 1169"/>
                <a:gd name="T68" fmla="*/ 153 w 796"/>
                <a:gd name="T69" fmla="*/ 338 h 1169"/>
                <a:gd name="T70" fmla="*/ 171 w 796"/>
                <a:gd name="T71" fmla="*/ 284 h 1169"/>
                <a:gd name="T72" fmla="*/ 201 w 796"/>
                <a:gd name="T73" fmla="*/ 254 h 1169"/>
                <a:gd name="T74" fmla="*/ 171 w 796"/>
                <a:gd name="T75" fmla="*/ 230 h 1169"/>
                <a:gd name="T76" fmla="*/ 165 w 796"/>
                <a:gd name="T77" fmla="*/ 212 h 1169"/>
                <a:gd name="T78" fmla="*/ 117 w 796"/>
                <a:gd name="T79" fmla="*/ 182 h 1169"/>
                <a:gd name="T80" fmla="*/ 63 w 796"/>
                <a:gd name="T81" fmla="*/ 134 h 1169"/>
                <a:gd name="T82" fmla="*/ 9 w 796"/>
                <a:gd name="T83" fmla="*/ 116 h 1169"/>
                <a:gd name="T84" fmla="*/ 9 w 796"/>
                <a:gd name="T85" fmla="*/ 74 h 1169"/>
                <a:gd name="T86" fmla="*/ 51 w 796"/>
                <a:gd name="T87" fmla="*/ 35 h 1169"/>
                <a:gd name="T88" fmla="*/ 147 w 796"/>
                <a:gd name="T89" fmla="*/ 8 h 1169"/>
                <a:gd name="T90" fmla="*/ 189 w 796"/>
                <a:gd name="T91" fmla="*/ 50 h 1169"/>
                <a:gd name="T92" fmla="*/ 243 w 796"/>
                <a:gd name="T93" fmla="*/ 83 h 1169"/>
                <a:gd name="T94" fmla="*/ 267 w 796"/>
                <a:gd name="T95" fmla="*/ 104 h 1169"/>
                <a:gd name="T96" fmla="*/ 291 w 796"/>
                <a:gd name="T97" fmla="*/ 179 h 1169"/>
                <a:gd name="T98" fmla="*/ 411 w 796"/>
                <a:gd name="T99" fmla="*/ 182 h 1169"/>
                <a:gd name="T100" fmla="*/ 579 w 796"/>
                <a:gd name="T101" fmla="*/ 182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6" h="1169">
                  <a:moveTo>
                    <a:pt x="579" y="182"/>
                  </a:moveTo>
                  <a:cubicBezTo>
                    <a:pt x="594" y="177"/>
                    <a:pt x="583" y="170"/>
                    <a:pt x="579" y="158"/>
                  </a:cubicBezTo>
                  <a:cubicBezTo>
                    <a:pt x="575" y="146"/>
                    <a:pt x="549" y="126"/>
                    <a:pt x="555" y="110"/>
                  </a:cubicBezTo>
                  <a:cubicBezTo>
                    <a:pt x="561" y="94"/>
                    <a:pt x="594" y="79"/>
                    <a:pt x="615" y="62"/>
                  </a:cubicBezTo>
                  <a:cubicBezTo>
                    <a:pt x="636" y="45"/>
                    <a:pt x="657" y="16"/>
                    <a:pt x="681" y="8"/>
                  </a:cubicBezTo>
                  <a:cubicBezTo>
                    <a:pt x="705" y="0"/>
                    <a:pt x="740" y="2"/>
                    <a:pt x="759" y="14"/>
                  </a:cubicBezTo>
                  <a:cubicBezTo>
                    <a:pt x="778" y="26"/>
                    <a:pt x="794" y="62"/>
                    <a:pt x="795" y="80"/>
                  </a:cubicBezTo>
                  <a:cubicBezTo>
                    <a:pt x="796" y="98"/>
                    <a:pt x="789" y="99"/>
                    <a:pt x="765" y="122"/>
                  </a:cubicBezTo>
                  <a:cubicBezTo>
                    <a:pt x="741" y="145"/>
                    <a:pt x="674" y="201"/>
                    <a:pt x="651" y="218"/>
                  </a:cubicBezTo>
                  <a:cubicBezTo>
                    <a:pt x="628" y="235"/>
                    <a:pt x="626" y="215"/>
                    <a:pt x="627" y="227"/>
                  </a:cubicBezTo>
                  <a:cubicBezTo>
                    <a:pt x="628" y="239"/>
                    <a:pt x="650" y="247"/>
                    <a:pt x="657" y="290"/>
                  </a:cubicBezTo>
                  <a:cubicBezTo>
                    <a:pt x="664" y="333"/>
                    <a:pt x="663" y="453"/>
                    <a:pt x="669" y="488"/>
                  </a:cubicBezTo>
                  <a:cubicBezTo>
                    <a:pt x="675" y="523"/>
                    <a:pt x="690" y="492"/>
                    <a:pt x="693" y="500"/>
                  </a:cubicBezTo>
                  <a:cubicBezTo>
                    <a:pt x="696" y="508"/>
                    <a:pt x="698" y="534"/>
                    <a:pt x="687" y="536"/>
                  </a:cubicBezTo>
                  <a:cubicBezTo>
                    <a:pt x="676" y="538"/>
                    <a:pt x="628" y="499"/>
                    <a:pt x="627" y="515"/>
                  </a:cubicBezTo>
                  <a:cubicBezTo>
                    <a:pt x="626" y="531"/>
                    <a:pt x="660" y="576"/>
                    <a:pt x="681" y="632"/>
                  </a:cubicBezTo>
                  <a:cubicBezTo>
                    <a:pt x="702" y="688"/>
                    <a:pt x="737" y="788"/>
                    <a:pt x="753" y="854"/>
                  </a:cubicBezTo>
                  <a:cubicBezTo>
                    <a:pt x="769" y="920"/>
                    <a:pt x="774" y="989"/>
                    <a:pt x="777" y="1028"/>
                  </a:cubicBezTo>
                  <a:cubicBezTo>
                    <a:pt x="780" y="1067"/>
                    <a:pt x="786" y="1081"/>
                    <a:pt x="771" y="1091"/>
                  </a:cubicBezTo>
                  <a:cubicBezTo>
                    <a:pt x="756" y="1101"/>
                    <a:pt x="719" y="1088"/>
                    <a:pt x="687" y="1088"/>
                  </a:cubicBezTo>
                  <a:cubicBezTo>
                    <a:pt x="655" y="1088"/>
                    <a:pt x="629" y="1091"/>
                    <a:pt x="579" y="1091"/>
                  </a:cubicBezTo>
                  <a:cubicBezTo>
                    <a:pt x="529" y="1091"/>
                    <a:pt x="427" y="1099"/>
                    <a:pt x="387" y="1091"/>
                  </a:cubicBezTo>
                  <a:cubicBezTo>
                    <a:pt x="347" y="1083"/>
                    <a:pt x="368" y="1049"/>
                    <a:pt x="339" y="1043"/>
                  </a:cubicBezTo>
                  <a:cubicBezTo>
                    <a:pt x="310" y="1037"/>
                    <a:pt x="240" y="1040"/>
                    <a:pt x="213" y="1052"/>
                  </a:cubicBezTo>
                  <a:cubicBezTo>
                    <a:pt x="186" y="1064"/>
                    <a:pt x="196" y="1104"/>
                    <a:pt x="177" y="1118"/>
                  </a:cubicBezTo>
                  <a:cubicBezTo>
                    <a:pt x="158" y="1132"/>
                    <a:pt x="120" y="1133"/>
                    <a:pt x="99" y="1136"/>
                  </a:cubicBezTo>
                  <a:cubicBezTo>
                    <a:pt x="78" y="1139"/>
                    <a:pt x="58" y="1169"/>
                    <a:pt x="51" y="1139"/>
                  </a:cubicBezTo>
                  <a:cubicBezTo>
                    <a:pt x="44" y="1109"/>
                    <a:pt x="48" y="1022"/>
                    <a:pt x="57" y="956"/>
                  </a:cubicBezTo>
                  <a:cubicBezTo>
                    <a:pt x="66" y="890"/>
                    <a:pt x="87" y="806"/>
                    <a:pt x="105" y="740"/>
                  </a:cubicBezTo>
                  <a:cubicBezTo>
                    <a:pt x="123" y="674"/>
                    <a:pt x="150" y="597"/>
                    <a:pt x="165" y="560"/>
                  </a:cubicBezTo>
                  <a:cubicBezTo>
                    <a:pt x="180" y="523"/>
                    <a:pt x="197" y="519"/>
                    <a:pt x="195" y="515"/>
                  </a:cubicBezTo>
                  <a:cubicBezTo>
                    <a:pt x="193" y="511"/>
                    <a:pt x="161" y="537"/>
                    <a:pt x="153" y="536"/>
                  </a:cubicBezTo>
                  <a:cubicBezTo>
                    <a:pt x="145" y="535"/>
                    <a:pt x="143" y="516"/>
                    <a:pt x="147" y="506"/>
                  </a:cubicBezTo>
                  <a:cubicBezTo>
                    <a:pt x="151" y="496"/>
                    <a:pt x="176" y="504"/>
                    <a:pt x="177" y="476"/>
                  </a:cubicBezTo>
                  <a:cubicBezTo>
                    <a:pt x="178" y="448"/>
                    <a:pt x="154" y="370"/>
                    <a:pt x="153" y="338"/>
                  </a:cubicBezTo>
                  <a:cubicBezTo>
                    <a:pt x="152" y="306"/>
                    <a:pt x="163" y="298"/>
                    <a:pt x="171" y="284"/>
                  </a:cubicBezTo>
                  <a:cubicBezTo>
                    <a:pt x="179" y="270"/>
                    <a:pt x="201" y="263"/>
                    <a:pt x="201" y="254"/>
                  </a:cubicBezTo>
                  <a:cubicBezTo>
                    <a:pt x="201" y="245"/>
                    <a:pt x="177" y="237"/>
                    <a:pt x="171" y="230"/>
                  </a:cubicBezTo>
                  <a:cubicBezTo>
                    <a:pt x="165" y="223"/>
                    <a:pt x="174" y="220"/>
                    <a:pt x="165" y="212"/>
                  </a:cubicBezTo>
                  <a:cubicBezTo>
                    <a:pt x="156" y="204"/>
                    <a:pt x="134" y="195"/>
                    <a:pt x="117" y="182"/>
                  </a:cubicBezTo>
                  <a:cubicBezTo>
                    <a:pt x="100" y="169"/>
                    <a:pt x="81" y="145"/>
                    <a:pt x="63" y="134"/>
                  </a:cubicBezTo>
                  <a:cubicBezTo>
                    <a:pt x="45" y="123"/>
                    <a:pt x="18" y="126"/>
                    <a:pt x="9" y="116"/>
                  </a:cubicBezTo>
                  <a:cubicBezTo>
                    <a:pt x="0" y="106"/>
                    <a:pt x="2" y="87"/>
                    <a:pt x="9" y="74"/>
                  </a:cubicBezTo>
                  <a:cubicBezTo>
                    <a:pt x="16" y="61"/>
                    <a:pt x="28" y="46"/>
                    <a:pt x="51" y="35"/>
                  </a:cubicBezTo>
                  <a:cubicBezTo>
                    <a:pt x="74" y="24"/>
                    <a:pt x="124" y="5"/>
                    <a:pt x="147" y="8"/>
                  </a:cubicBezTo>
                  <a:cubicBezTo>
                    <a:pt x="170" y="11"/>
                    <a:pt x="173" y="38"/>
                    <a:pt x="189" y="50"/>
                  </a:cubicBezTo>
                  <a:cubicBezTo>
                    <a:pt x="205" y="62"/>
                    <a:pt x="230" y="74"/>
                    <a:pt x="243" y="83"/>
                  </a:cubicBezTo>
                  <a:cubicBezTo>
                    <a:pt x="256" y="92"/>
                    <a:pt x="259" y="88"/>
                    <a:pt x="267" y="104"/>
                  </a:cubicBezTo>
                  <a:cubicBezTo>
                    <a:pt x="275" y="120"/>
                    <a:pt x="267" y="166"/>
                    <a:pt x="291" y="179"/>
                  </a:cubicBezTo>
                  <a:cubicBezTo>
                    <a:pt x="315" y="192"/>
                    <a:pt x="363" y="181"/>
                    <a:pt x="411" y="182"/>
                  </a:cubicBezTo>
                  <a:cubicBezTo>
                    <a:pt x="459" y="183"/>
                    <a:pt x="544" y="182"/>
                    <a:pt x="579" y="18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194"/>
            <p:cNvSpPr>
              <a:spLocks/>
            </p:cNvSpPr>
            <p:nvPr/>
          </p:nvSpPr>
          <p:spPr bwMode="auto">
            <a:xfrm>
              <a:off x="3042" y="2872"/>
              <a:ext cx="538" cy="77"/>
            </a:xfrm>
            <a:custGeom>
              <a:avLst/>
              <a:gdLst>
                <a:gd name="T0" fmla="*/ 0 w 538"/>
                <a:gd name="T1" fmla="*/ 41 h 77"/>
                <a:gd name="T2" fmla="*/ 54 w 538"/>
                <a:gd name="T3" fmla="*/ 5 h 77"/>
                <a:gd name="T4" fmla="*/ 270 w 538"/>
                <a:gd name="T5" fmla="*/ 8 h 77"/>
                <a:gd name="T6" fmla="*/ 462 w 538"/>
                <a:gd name="T7" fmla="*/ 8 h 77"/>
                <a:gd name="T8" fmla="*/ 498 w 538"/>
                <a:gd name="T9" fmla="*/ 11 h 77"/>
                <a:gd name="T10" fmla="*/ 510 w 538"/>
                <a:gd name="T11" fmla="*/ 41 h 77"/>
                <a:gd name="T12" fmla="*/ 534 w 538"/>
                <a:gd name="T13" fmla="*/ 53 h 77"/>
                <a:gd name="T14" fmla="*/ 528 w 538"/>
                <a:gd name="T15" fmla="*/ 77 h 77"/>
                <a:gd name="T16" fmla="*/ 474 w 538"/>
                <a:gd name="T17" fmla="*/ 53 h 77"/>
                <a:gd name="T18" fmla="*/ 414 w 538"/>
                <a:gd name="T19" fmla="*/ 56 h 77"/>
                <a:gd name="T20" fmla="*/ 30 w 538"/>
                <a:gd name="T21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77">
                  <a:moveTo>
                    <a:pt x="0" y="41"/>
                  </a:moveTo>
                  <a:cubicBezTo>
                    <a:pt x="9" y="35"/>
                    <a:pt x="9" y="10"/>
                    <a:pt x="54" y="5"/>
                  </a:cubicBezTo>
                  <a:cubicBezTo>
                    <a:pt x="99" y="0"/>
                    <a:pt x="202" y="8"/>
                    <a:pt x="270" y="8"/>
                  </a:cubicBezTo>
                  <a:cubicBezTo>
                    <a:pt x="338" y="8"/>
                    <a:pt x="424" y="8"/>
                    <a:pt x="462" y="8"/>
                  </a:cubicBezTo>
                  <a:cubicBezTo>
                    <a:pt x="500" y="8"/>
                    <a:pt x="490" y="6"/>
                    <a:pt x="498" y="11"/>
                  </a:cubicBezTo>
                  <a:cubicBezTo>
                    <a:pt x="506" y="16"/>
                    <a:pt x="504" y="34"/>
                    <a:pt x="510" y="41"/>
                  </a:cubicBezTo>
                  <a:cubicBezTo>
                    <a:pt x="516" y="48"/>
                    <a:pt x="531" y="47"/>
                    <a:pt x="534" y="53"/>
                  </a:cubicBezTo>
                  <a:cubicBezTo>
                    <a:pt x="537" y="59"/>
                    <a:pt x="538" y="77"/>
                    <a:pt x="528" y="77"/>
                  </a:cubicBezTo>
                  <a:cubicBezTo>
                    <a:pt x="518" y="77"/>
                    <a:pt x="493" y="56"/>
                    <a:pt x="474" y="53"/>
                  </a:cubicBezTo>
                  <a:cubicBezTo>
                    <a:pt x="455" y="50"/>
                    <a:pt x="488" y="56"/>
                    <a:pt x="414" y="56"/>
                  </a:cubicBezTo>
                  <a:cubicBezTo>
                    <a:pt x="340" y="56"/>
                    <a:pt x="182" y="56"/>
                    <a:pt x="30" y="5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195"/>
            <p:cNvSpPr>
              <a:spLocks/>
            </p:cNvSpPr>
            <p:nvPr/>
          </p:nvSpPr>
          <p:spPr bwMode="auto">
            <a:xfrm>
              <a:off x="2753" y="3504"/>
              <a:ext cx="1095" cy="384"/>
            </a:xfrm>
            <a:custGeom>
              <a:avLst/>
              <a:gdLst>
                <a:gd name="T0" fmla="*/ 31 w 1095"/>
                <a:gd name="T1" fmla="*/ 48 h 384"/>
                <a:gd name="T2" fmla="*/ 181 w 1095"/>
                <a:gd name="T3" fmla="*/ 81 h 384"/>
                <a:gd name="T4" fmla="*/ 313 w 1095"/>
                <a:gd name="T5" fmla="*/ 81 h 384"/>
                <a:gd name="T6" fmla="*/ 403 w 1095"/>
                <a:gd name="T7" fmla="*/ 69 h 384"/>
                <a:gd name="T8" fmla="*/ 433 w 1095"/>
                <a:gd name="T9" fmla="*/ 51 h 384"/>
                <a:gd name="T10" fmla="*/ 529 w 1095"/>
                <a:gd name="T11" fmla="*/ 87 h 384"/>
                <a:gd name="T12" fmla="*/ 595 w 1095"/>
                <a:gd name="T13" fmla="*/ 57 h 384"/>
                <a:gd name="T14" fmla="*/ 679 w 1095"/>
                <a:gd name="T15" fmla="*/ 75 h 384"/>
                <a:gd name="T16" fmla="*/ 841 w 1095"/>
                <a:gd name="T17" fmla="*/ 63 h 384"/>
                <a:gd name="T18" fmla="*/ 937 w 1095"/>
                <a:gd name="T19" fmla="*/ 45 h 384"/>
                <a:gd name="T20" fmla="*/ 1039 w 1095"/>
                <a:gd name="T21" fmla="*/ 45 h 384"/>
                <a:gd name="T22" fmla="*/ 1087 w 1095"/>
                <a:gd name="T23" fmla="*/ 48 h 384"/>
                <a:gd name="T24" fmla="*/ 991 w 1095"/>
                <a:gd name="T25" fmla="*/ 336 h 384"/>
                <a:gd name="T26" fmla="*/ 559 w 1095"/>
                <a:gd name="T27" fmla="*/ 336 h 384"/>
                <a:gd name="T28" fmla="*/ 319 w 1095"/>
                <a:gd name="T29" fmla="*/ 336 h 384"/>
                <a:gd name="T30" fmla="*/ 127 w 1095"/>
                <a:gd name="T31" fmla="*/ 336 h 384"/>
                <a:gd name="T32" fmla="*/ 55 w 1095"/>
                <a:gd name="T33" fmla="*/ 267 h 384"/>
                <a:gd name="T34" fmla="*/ 25 w 1095"/>
                <a:gd name="T35" fmla="*/ 207 h 384"/>
                <a:gd name="T36" fmla="*/ 1 w 1095"/>
                <a:gd name="T37" fmla="*/ 117 h 384"/>
                <a:gd name="T38" fmla="*/ 31 w 1095"/>
                <a:gd name="T39" fmla="*/ 96 h 384"/>
                <a:gd name="T40" fmla="*/ 31 w 1095"/>
                <a:gd name="T41" fmla="*/ 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95" h="384">
                  <a:moveTo>
                    <a:pt x="31" y="48"/>
                  </a:moveTo>
                  <a:cubicBezTo>
                    <a:pt x="56" y="46"/>
                    <a:pt x="134" y="76"/>
                    <a:pt x="181" y="81"/>
                  </a:cubicBezTo>
                  <a:cubicBezTo>
                    <a:pt x="228" y="86"/>
                    <a:pt x="276" y="83"/>
                    <a:pt x="313" y="81"/>
                  </a:cubicBezTo>
                  <a:cubicBezTo>
                    <a:pt x="350" y="79"/>
                    <a:pt x="383" y="74"/>
                    <a:pt x="403" y="69"/>
                  </a:cubicBezTo>
                  <a:cubicBezTo>
                    <a:pt x="423" y="64"/>
                    <a:pt x="412" y="48"/>
                    <a:pt x="433" y="51"/>
                  </a:cubicBezTo>
                  <a:cubicBezTo>
                    <a:pt x="454" y="54"/>
                    <a:pt x="502" y="86"/>
                    <a:pt x="529" y="87"/>
                  </a:cubicBezTo>
                  <a:cubicBezTo>
                    <a:pt x="556" y="88"/>
                    <a:pt x="570" y="59"/>
                    <a:pt x="595" y="57"/>
                  </a:cubicBezTo>
                  <a:cubicBezTo>
                    <a:pt x="620" y="55"/>
                    <a:pt x="638" y="74"/>
                    <a:pt x="679" y="75"/>
                  </a:cubicBezTo>
                  <a:cubicBezTo>
                    <a:pt x="720" y="76"/>
                    <a:pt x="798" y="68"/>
                    <a:pt x="841" y="63"/>
                  </a:cubicBezTo>
                  <a:cubicBezTo>
                    <a:pt x="884" y="58"/>
                    <a:pt x="904" y="48"/>
                    <a:pt x="937" y="45"/>
                  </a:cubicBezTo>
                  <a:cubicBezTo>
                    <a:pt x="970" y="42"/>
                    <a:pt x="1014" y="44"/>
                    <a:pt x="1039" y="45"/>
                  </a:cubicBezTo>
                  <a:cubicBezTo>
                    <a:pt x="1064" y="46"/>
                    <a:pt x="1095" y="0"/>
                    <a:pt x="1087" y="48"/>
                  </a:cubicBezTo>
                  <a:cubicBezTo>
                    <a:pt x="1079" y="96"/>
                    <a:pt x="1079" y="288"/>
                    <a:pt x="991" y="336"/>
                  </a:cubicBezTo>
                  <a:cubicBezTo>
                    <a:pt x="903" y="384"/>
                    <a:pt x="671" y="336"/>
                    <a:pt x="559" y="336"/>
                  </a:cubicBezTo>
                  <a:cubicBezTo>
                    <a:pt x="447" y="336"/>
                    <a:pt x="391" y="336"/>
                    <a:pt x="319" y="336"/>
                  </a:cubicBezTo>
                  <a:cubicBezTo>
                    <a:pt x="247" y="336"/>
                    <a:pt x="171" y="347"/>
                    <a:pt x="127" y="336"/>
                  </a:cubicBezTo>
                  <a:cubicBezTo>
                    <a:pt x="83" y="325"/>
                    <a:pt x="72" y="288"/>
                    <a:pt x="55" y="267"/>
                  </a:cubicBezTo>
                  <a:cubicBezTo>
                    <a:pt x="38" y="246"/>
                    <a:pt x="34" y="232"/>
                    <a:pt x="25" y="207"/>
                  </a:cubicBezTo>
                  <a:cubicBezTo>
                    <a:pt x="16" y="182"/>
                    <a:pt x="0" y="135"/>
                    <a:pt x="1" y="117"/>
                  </a:cubicBezTo>
                  <a:cubicBezTo>
                    <a:pt x="2" y="99"/>
                    <a:pt x="26" y="107"/>
                    <a:pt x="31" y="96"/>
                  </a:cubicBezTo>
                  <a:cubicBezTo>
                    <a:pt x="36" y="85"/>
                    <a:pt x="5" y="53"/>
                    <a:pt x="31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27" name="Picture 19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552"/>
              <a:ext cx="672" cy="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Freeform 197"/>
            <p:cNvSpPr>
              <a:spLocks/>
            </p:cNvSpPr>
            <p:nvPr/>
          </p:nvSpPr>
          <p:spPr bwMode="auto">
            <a:xfrm>
              <a:off x="2752" y="2905"/>
              <a:ext cx="1058" cy="684"/>
            </a:xfrm>
            <a:custGeom>
              <a:avLst/>
              <a:gdLst>
                <a:gd name="T0" fmla="*/ 272 w 1058"/>
                <a:gd name="T1" fmla="*/ 62 h 684"/>
                <a:gd name="T2" fmla="*/ 176 w 1058"/>
                <a:gd name="T3" fmla="*/ 167 h 684"/>
                <a:gd name="T4" fmla="*/ 80 w 1058"/>
                <a:gd name="T5" fmla="*/ 524 h 684"/>
                <a:gd name="T6" fmla="*/ 14 w 1058"/>
                <a:gd name="T7" fmla="*/ 620 h 684"/>
                <a:gd name="T8" fmla="*/ 164 w 1058"/>
                <a:gd name="T9" fmla="*/ 674 h 684"/>
                <a:gd name="T10" fmla="*/ 254 w 1058"/>
                <a:gd name="T11" fmla="*/ 680 h 684"/>
                <a:gd name="T12" fmla="*/ 386 w 1058"/>
                <a:gd name="T13" fmla="*/ 674 h 684"/>
                <a:gd name="T14" fmla="*/ 440 w 1058"/>
                <a:gd name="T15" fmla="*/ 650 h 684"/>
                <a:gd name="T16" fmla="*/ 518 w 1058"/>
                <a:gd name="T17" fmla="*/ 680 h 684"/>
                <a:gd name="T18" fmla="*/ 608 w 1058"/>
                <a:gd name="T19" fmla="*/ 662 h 684"/>
                <a:gd name="T20" fmla="*/ 824 w 1058"/>
                <a:gd name="T21" fmla="*/ 668 h 684"/>
                <a:gd name="T22" fmla="*/ 956 w 1058"/>
                <a:gd name="T23" fmla="*/ 638 h 684"/>
                <a:gd name="T24" fmla="*/ 1052 w 1058"/>
                <a:gd name="T25" fmla="*/ 638 h 684"/>
                <a:gd name="T26" fmla="*/ 992 w 1058"/>
                <a:gd name="T27" fmla="*/ 578 h 684"/>
                <a:gd name="T28" fmla="*/ 968 w 1058"/>
                <a:gd name="T29" fmla="*/ 440 h 684"/>
                <a:gd name="T30" fmla="*/ 962 w 1058"/>
                <a:gd name="T31" fmla="*/ 356 h 684"/>
                <a:gd name="T32" fmla="*/ 926 w 1058"/>
                <a:gd name="T33" fmla="*/ 278 h 684"/>
                <a:gd name="T34" fmla="*/ 884 w 1058"/>
                <a:gd name="T35" fmla="*/ 182 h 684"/>
                <a:gd name="T36" fmla="*/ 800 w 1058"/>
                <a:gd name="T37" fmla="*/ 71 h 684"/>
                <a:gd name="T38" fmla="*/ 782 w 1058"/>
                <a:gd name="T39" fmla="*/ 38 h 684"/>
                <a:gd name="T40" fmla="*/ 752 w 1058"/>
                <a:gd name="T41" fmla="*/ 23 h 684"/>
                <a:gd name="T42" fmla="*/ 824 w 1058"/>
                <a:gd name="T43" fmla="*/ 176 h 684"/>
                <a:gd name="T44" fmla="*/ 896 w 1058"/>
                <a:gd name="T45" fmla="*/ 455 h 684"/>
                <a:gd name="T46" fmla="*/ 896 w 1058"/>
                <a:gd name="T47" fmla="*/ 599 h 684"/>
                <a:gd name="T48" fmla="*/ 800 w 1058"/>
                <a:gd name="T49" fmla="*/ 596 h 684"/>
                <a:gd name="T50" fmla="*/ 704 w 1058"/>
                <a:gd name="T51" fmla="*/ 599 h 684"/>
                <a:gd name="T52" fmla="*/ 608 w 1058"/>
                <a:gd name="T53" fmla="*/ 599 h 684"/>
                <a:gd name="T54" fmla="*/ 500 w 1058"/>
                <a:gd name="T55" fmla="*/ 590 h 684"/>
                <a:gd name="T56" fmla="*/ 464 w 1058"/>
                <a:gd name="T57" fmla="*/ 551 h 684"/>
                <a:gd name="T58" fmla="*/ 368 w 1058"/>
                <a:gd name="T59" fmla="*/ 551 h 684"/>
                <a:gd name="T60" fmla="*/ 326 w 1058"/>
                <a:gd name="T61" fmla="*/ 572 h 684"/>
                <a:gd name="T62" fmla="*/ 302 w 1058"/>
                <a:gd name="T63" fmla="*/ 626 h 684"/>
                <a:gd name="T64" fmla="*/ 224 w 1058"/>
                <a:gd name="T65" fmla="*/ 647 h 684"/>
                <a:gd name="T66" fmla="*/ 170 w 1058"/>
                <a:gd name="T67" fmla="*/ 632 h 684"/>
                <a:gd name="T68" fmla="*/ 194 w 1058"/>
                <a:gd name="T69" fmla="*/ 398 h 684"/>
                <a:gd name="T70" fmla="*/ 272 w 1058"/>
                <a:gd name="T71" fmla="*/ 119 h 684"/>
                <a:gd name="T72" fmla="*/ 320 w 1058"/>
                <a:gd name="T73" fmla="*/ 23 h 684"/>
                <a:gd name="T74" fmla="*/ 272 w 1058"/>
                <a:gd name="T75" fmla="*/ 6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8" h="684">
                  <a:moveTo>
                    <a:pt x="272" y="62"/>
                  </a:moveTo>
                  <a:cubicBezTo>
                    <a:pt x="248" y="86"/>
                    <a:pt x="208" y="90"/>
                    <a:pt x="176" y="167"/>
                  </a:cubicBezTo>
                  <a:cubicBezTo>
                    <a:pt x="144" y="244"/>
                    <a:pt x="107" y="449"/>
                    <a:pt x="80" y="524"/>
                  </a:cubicBezTo>
                  <a:cubicBezTo>
                    <a:pt x="53" y="599"/>
                    <a:pt x="0" y="595"/>
                    <a:pt x="14" y="620"/>
                  </a:cubicBezTo>
                  <a:cubicBezTo>
                    <a:pt x="28" y="645"/>
                    <a:pt x="124" y="664"/>
                    <a:pt x="164" y="674"/>
                  </a:cubicBezTo>
                  <a:cubicBezTo>
                    <a:pt x="204" y="684"/>
                    <a:pt x="217" y="680"/>
                    <a:pt x="254" y="680"/>
                  </a:cubicBezTo>
                  <a:cubicBezTo>
                    <a:pt x="291" y="680"/>
                    <a:pt x="355" y="679"/>
                    <a:pt x="386" y="674"/>
                  </a:cubicBezTo>
                  <a:cubicBezTo>
                    <a:pt x="417" y="669"/>
                    <a:pt x="418" y="649"/>
                    <a:pt x="440" y="650"/>
                  </a:cubicBezTo>
                  <a:cubicBezTo>
                    <a:pt x="462" y="651"/>
                    <a:pt x="490" y="678"/>
                    <a:pt x="518" y="680"/>
                  </a:cubicBezTo>
                  <a:cubicBezTo>
                    <a:pt x="546" y="682"/>
                    <a:pt x="557" y="664"/>
                    <a:pt x="608" y="662"/>
                  </a:cubicBezTo>
                  <a:cubicBezTo>
                    <a:pt x="659" y="660"/>
                    <a:pt x="766" y="672"/>
                    <a:pt x="824" y="668"/>
                  </a:cubicBezTo>
                  <a:cubicBezTo>
                    <a:pt x="882" y="664"/>
                    <a:pt x="918" y="643"/>
                    <a:pt x="956" y="638"/>
                  </a:cubicBezTo>
                  <a:cubicBezTo>
                    <a:pt x="994" y="633"/>
                    <a:pt x="1046" y="648"/>
                    <a:pt x="1052" y="638"/>
                  </a:cubicBezTo>
                  <a:cubicBezTo>
                    <a:pt x="1058" y="628"/>
                    <a:pt x="1006" y="611"/>
                    <a:pt x="992" y="578"/>
                  </a:cubicBezTo>
                  <a:cubicBezTo>
                    <a:pt x="978" y="545"/>
                    <a:pt x="973" y="477"/>
                    <a:pt x="968" y="440"/>
                  </a:cubicBezTo>
                  <a:cubicBezTo>
                    <a:pt x="963" y="403"/>
                    <a:pt x="969" y="383"/>
                    <a:pt x="962" y="356"/>
                  </a:cubicBezTo>
                  <a:cubicBezTo>
                    <a:pt x="955" y="329"/>
                    <a:pt x="939" y="307"/>
                    <a:pt x="926" y="278"/>
                  </a:cubicBezTo>
                  <a:cubicBezTo>
                    <a:pt x="913" y="249"/>
                    <a:pt x="905" y="216"/>
                    <a:pt x="884" y="182"/>
                  </a:cubicBezTo>
                  <a:cubicBezTo>
                    <a:pt x="863" y="148"/>
                    <a:pt x="817" y="95"/>
                    <a:pt x="800" y="71"/>
                  </a:cubicBezTo>
                  <a:cubicBezTo>
                    <a:pt x="783" y="47"/>
                    <a:pt x="790" y="46"/>
                    <a:pt x="782" y="38"/>
                  </a:cubicBezTo>
                  <a:cubicBezTo>
                    <a:pt x="774" y="30"/>
                    <a:pt x="745" y="0"/>
                    <a:pt x="752" y="23"/>
                  </a:cubicBezTo>
                  <a:cubicBezTo>
                    <a:pt x="759" y="46"/>
                    <a:pt x="800" y="104"/>
                    <a:pt x="824" y="176"/>
                  </a:cubicBezTo>
                  <a:cubicBezTo>
                    <a:pt x="848" y="248"/>
                    <a:pt x="884" y="385"/>
                    <a:pt x="896" y="455"/>
                  </a:cubicBezTo>
                  <a:cubicBezTo>
                    <a:pt x="908" y="525"/>
                    <a:pt x="912" y="575"/>
                    <a:pt x="896" y="599"/>
                  </a:cubicBezTo>
                  <a:cubicBezTo>
                    <a:pt x="880" y="623"/>
                    <a:pt x="832" y="596"/>
                    <a:pt x="800" y="596"/>
                  </a:cubicBezTo>
                  <a:cubicBezTo>
                    <a:pt x="768" y="596"/>
                    <a:pt x="736" y="599"/>
                    <a:pt x="704" y="599"/>
                  </a:cubicBezTo>
                  <a:cubicBezTo>
                    <a:pt x="672" y="599"/>
                    <a:pt x="642" y="601"/>
                    <a:pt x="608" y="599"/>
                  </a:cubicBezTo>
                  <a:cubicBezTo>
                    <a:pt x="574" y="597"/>
                    <a:pt x="524" y="598"/>
                    <a:pt x="500" y="590"/>
                  </a:cubicBezTo>
                  <a:cubicBezTo>
                    <a:pt x="476" y="582"/>
                    <a:pt x="486" y="557"/>
                    <a:pt x="464" y="551"/>
                  </a:cubicBezTo>
                  <a:cubicBezTo>
                    <a:pt x="442" y="545"/>
                    <a:pt x="391" y="548"/>
                    <a:pt x="368" y="551"/>
                  </a:cubicBezTo>
                  <a:cubicBezTo>
                    <a:pt x="345" y="554"/>
                    <a:pt x="337" y="560"/>
                    <a:pt x="326" y="572"/>
                  </a:cubicBezTo>
                  <a:cubicBezTo>
                    <a:pt x="315" y="584"/>
                    <a:pt x="319" y="613"/>
                    <a:pt x="302" y="626"/>
                  </a:cubicBezTo>
                  <a:cubicBezTo>
                    <a:pt x="285" y="639"/>
                    <a:pt x="246" y="646"/>
                    <a:pt x="224" y="647"/>
                  </a:cubicBezTo>
                  <a:cubicBezTo>
                    <a:pt x="202" y="648"/>
                    <a:pt x="175" y="673"/>
                    <a:pt x="170" y="632"/>
                  </a:cubicBezTo>
                  <a:cubicBezTo>
                    <a:pt x="165" y="591"/>
                    <a:pt x="177" y="483"/>
                    <a:pt x="194" y="398"/>
                  </a:cubicBezTo>
                  <a:cubicBezTo>
                    <a:pt x="211" y="313"/>
                    <a:pt x="251" y="181"/>
                    <a:pt x="272" y="119"/>
                  </a:cubicBezTo>
                  <a:cubicBezTo>
                    <a:pt x="293" y="57"/>
                    <a:pt x="320" y="32"/>
                    <a:pt x="320" y="23"/>
                  </a:cubicBezTo>
                  <a:cubicBezTo>
                    <a:pt x="320" y="14"/>
                    <a:pt x="296" y="38"/>
                    <a:pt x="272" y="62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50000">
                  <a:srgbClr val="990000"/>
                </a:gs>
                <a:gs pos="100000">
                  <a:srgbClr val="CC33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" name="Group 198"/>
            <p:cNvGrpSpPr>
              <a:grpSpLocks/>
            </p:cNvGrpSpPr>
            <p:nvPr/>
          </p:nvGrpSpPr>
          <p:grpSpPr bwMode="auto">
            <a:xfrm rot="-4219699">
              <a:off x="2901" y="1755"/>
              <a:ext cx="444" cy="294"/>
              <a:chOff x="4224" y="3648"/>
              <a:chExt cx="576" cy="384"/>
            </a:xfrm>
          </p:grpSpPr>
          <p:sp>
            <p:nvSpPr>
              <p:cNvPr id="30" name="Freeform 199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Oval 200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2" name="Group 154"/>
          <p:cNvGrpSpPr>
            <a:grpSpLocks/>
          </p:cNvGrpSpPr>
          <p:nvPr/>
        </p:nvGrpSpPr>
        <p:grpSpPr bwMode="auto">
          <a:xfrm>
            <a:off x="32588" y="2179917"/>
            <a:ext cx="914401" cy="1676400"/>
            <a:chOff x="288" y="2928"/>
            <a:chExt cx="576" cy="1056"/>
          </a:xfrm>
        </p:grpSpPr>
        <p:grpSp>
          <p:nvGrpSpPr>
            <p:cNvPr id="33" name="Group 155"/>
            <p:cNvGrpSpPr>
              <a:grpSpLocks/>
            </p:cNvGrpSpPr>
            <p:nvPr/>
          </p:nvGrpSpPr>
          <p:grpSpPr bwMode="auto">
            <a:xfrm>
              <a:off x="288" y="2928"/>
              <a:ext cx="576" cy="1056"/>
              <a:chOff x="288" y="2928"/>
              <a:chExt cx="576" cy="1056"/>
            </a:xfrm>
          </p:grpSpPr>
          <p:sp>
            <p:nvSpPr>
              <p:cNvPr id="35" name="Freeform 156"/>
              <p:cNvSpPr>
                <a:spLocks/>
              </p:cNvSpPr>
              <p:nvPr/>
            </p:nvSpPr>
            <p:spPr bwMode="auto">
              <a:xfrm>
                <a:off x="586" y="3714"/>
                <a:ext cx="1" cy="238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157"/>
              <p:cNvSpPr>
                <a:spLocks/>
              </p:cNvSpPr>
              <p:nvPr/>
            </p:nvSpPr>
            <p:spPr bwMode="auto">
              <a:xfrm>
                <a:off x="379" y="3568"/>
                <a:ext cx="416" cy="394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58"/>
              <p:cNvSpPr>
                <a:spLocks/>
              </p:cNvSpPr>
              <p:nvPr/>
            </p:nvSpPr>
            <p:spPr bwMode="auto">
              <a:xfrm>
                <a:off x="577" y="3576"/>
                <a:ext cx="43" cy="134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159"/>
              <p:cNvSpPr>
                <a:spLocks/>
              </p:cNvSpPr>
              <p:nvPr/>
            </p:nvSpPr>
            <p:spPr bwMode="auto">
              <a:xfrm>
                <a:off x="658" y="3571"/>
                <a:ext cx="113" cy="135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160"/>
              <p:cNvSpPr>
                <a:spLocks/>
              </p:cNvSpPr>
              <p:nvPr/>
            </p:nvSpPr>
            <p:spPr bwMode="auto">
              <a:xfrm>
                <a:off x="411" y="3568"/>
                <a:ext cx="93" cy="142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61"/>
              <p:cNvSpPr>
                <a:spLocks/>
              </p:cNvSpPr>
              <p:nvPr/>
            </p:nvSpPr>
            <p:spPr bwMode="auto">
              <a:xfrm>
                <a:off x="443" y="3377"/>
                <a:ext cx="280" cy="202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162"/>
              <p:cNvSpPr>
                <a:spLocks/>
              </p:cNvSpPr>
              <p:nvPr/>
            </p:nvSpPr>
            <p:spPr bwMode="auto">
              <a:xfrm>
                <a:off x="663" y="3375"/>
                <a:ext cx="176" cy="298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163"/>
              <p:cNvSpPr>
                <a:spLocks/>
              </p:cNvSpPr>
              <p:nvPr/>
            </p:nvSpPr>
            <p:spPr bwMode="auto">
              <a:xfrm>
                <a:off x="318" y="3380"/>
                <a:ext cx="198" cy="300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164"/>
              <p:cNvSpPr>
                <a:spLocks/>
              </p:cNvSpPr>
              <p:nvPr/>
            </p:nvSpPr>
            <p:spPr bwMode="auto">
              <a:xfrm>
                <a:off x="330" y="3576"/>
                <a:ext cx="99" cy="96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165"/>
              <p:cNvSpPr>
                <a:spLocks/>
              </p:cNvSpPr>
              <p:nvPr/>
            </p:nvSpPr>
            <p:spPr bwMode="auto">
              <a:xfrm>
                <a:off x="503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66"/>
              <p:cNvSpPr>
                <a:spLocks/>
              </p:cNvSpPr>
              <p:nvPr/>
            </p:nvSpPr>
            <p:spPr bwMode="auto">
              <a:xfrm flipH="1">
                <a:off x="575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167"/>
              <p:cNvSpPr>
                <a:spLocks/>
              </p:cNvSpPr>
              <p:nvPr/>
            </p:nvSpPr>
            <p:spPr bwMode="auto">
              <a:xfrm>
                <a:off x="583" y="3576"/>
                <a:ext cx="7" cy="372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168"/>
              <p:cNvSpPr>
                <a:spLocks/>
              </p:cNvSpPr>
              <p:nvPr/>
            </p:nvSpPr>
            <p:spPr bwMode="auto">
              <a:xfrm>
                <a:off x="579" y="3415"/>
                <a:ext cx="1" cy="149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169" descr="Коричневый мрамор"/>
              <p:cNvSpPr>
                <a:spLocks/>
              </p:cNvSpPr>
              <p:nvPr/>
            </p:nvSpPr>
            <p:spPr bwMode="auto">
              <a:xfrm>
                <a:off x="426" y="3892"/>
                <a:ext cx="340" cy="92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9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170"/>
              <p:cNvSpPr>
                <a:spLocks/>
              </p:cNvSpPr>
              <p:nvPr/>
            </p:nvSpPr>
            <p:spPr bwMode="auto">
              <a:xfrm>
                <a:off x="379" y="2928"/>
                <a:ext cx="385" cy="295"/>
              </a:xfrm>
              <a:custGeom>
                <a:avLst/>
                <a:gdLst>
                  <a:gd name="T0" fmla="*/ 378 w 400"/>
                  <a:gd name="T1" fmla="*/ 286 h 301"/>
                  <a:gd name="T2" fmla="*/ 399 w 400"/>
                  <a:gd name="T3" fmla="*/ 220 h 301"/>
                  <a:gd name="T4" fmla="*/ 384 w 400"/>
                  <a:gd name="T5" fmla="*/ 202 h 301"/>
                  <a:gd name="T6" fmla="*/ 387 w 400"/>
                  <a:gd name="T7" fmla="*/ 166 h 301"/>
                  <a:gd name="T8" fmla="*/ 360 w 400"/>
                  <a:gd name="T9" fmla="*/ 151 h 301"/>
                  <a:gd name="T10" fmla="*/ 366 w 400"/>
                  <a:gd name="T11" fmla="*/ 121 h 301"/>
                  <a:gd name="T12" fmla="*/ 351 w 400"/>
                  <a:gd name="T13" fmla="*/ 124 h 301"/>
                  <a:gd name="T14" fmla="*/ 294 w 400"/>
                  <a:gd name="T15" fmla="*/ 67 h 301"/>
                  <a:gd name="T16" fmla="*/ 267 w 400"/>
                  <a:gd name="T17" fmla="*/ 64 h 301"/>
                  <a:gd name="T18" fmla="*/ 247 w 400"/>
                  <a:gd name="T19" fmla="*/ 53 h 301"/>
                  <a:gd name="T20" fmla="*/ 261 w 400"/>
                  <a:gd name="T21" fmla="*/ 28 h 301"/>
                  <a:gd name="T22" fmla="*/ 282 w 400"/>
                  <a:gd name="T23" fmla="*/ 31 h 301"/>
                  <a:gd name="T24" fmla="*/ 264 w 400"/>
                  <a:gd name="T25" fmla="*/ 1 h 301"/>
                  <a:gd name="T26" fmla="*/ 228 w 400"/>
                  <a:gd name="T27" fmla="*/ 40 h 301"/>
                  <a:gd name="T28" fmla="*/ 219 w 400"/>
                  <a:gd name="T29" fmla="*/ 55 h 301"/>
                  <a:gd name="T30" fmla="*/ 192 w 400"/>
                  <a:gd name="T31" fmla="*/ 10 h 301"/>
                  <a:gd name="T32" fmla="*/ 186 w 400"/>
                  <a:gd name="T33" fmla="*/ 22 h 301"/>
                  <a:gd name="T34" fmla="*/ 204 w 400"/>
                  <a:gd name="T35" fmla="*/ 55 h 301"/>
                  <a:gd name="T36" fmla="*/ 162 w 400"/>
                  <a:gd name="T37" fmla="*/ 10 h 301"/>
                  <a:gd name="T38" fmla="*/ 144 w 400"/>
                  <a:gd name="T39" fmla="*/ 16 h 301"/>
                  <a:gd name="T40" fmla="*/ 120 w 400"/>
                  <a:gd name="T41" fmla="*/ 19 h 301"/>
                  <a:gd name="T42" fmla="*/ 114 w 400"/>
                  <a:gd name="T43" fmla="*/ 34 h 301"/>
                  <a:gd name="T44" fmla="*/ 147 w 400"/>
                  <a:gd name="T45" fmla="*/ 37 h 301"/>
                  <a:gd name="T46" fmla="*/ 159 w 400"/>
                  <a:gd name="T47" fmla="*/ 58 h 301"/>
                  <a:gd name="T48" fmla="*/ 126 w 400"/>
                  <a:gd name="T49" fmla="*/ 55 h 301"/>
                  <a:gd name="T50" fmla="*/ 114 w 400"/>
                  <a:gd name="T51" fmla="*/ 73 h 301"/>
                  <a:gd name="T52" fmla="*/ 93 w 400"/>
                  <a:gd name="T53" fmla="*/ 79 h 301"/>
                  <a:gd name="T54" fmla="*/ 72 w 400"/>
                  <a:gd name="T55" fmla="*/ 94 h 301"/>
                  <a:gd name="T56" fmla="*/ 54 w 400"/>
                  <a:gd name="T57" fmla="*/ 106 h 301"/>
                  <a:gd name="T58" fmla="*/ 60 w 400"/>
                  <a:gd name="T59" fmla="*/ 124 h 301"/>
                  <a:gd name="T60" fmla="*/ 45 w 400"/>
                  <a:gd name="T61" fmla="*/ 142 h 301"/>
                  <a:gd name="T62" fmla="*/ 27 w 400"/>
                  <a:gd name="T63" fmla="*/ 154 h 301"/>
                  <a:gd name="T64" fmla="*/ 12 w 400"/>
                  <a:gd name="T65" fmla="*/ 214 h 301"/>
                  <a:gd name="T66" fmla="*/ 3 w 400"/>
                  <a:gd name="T67" fmla="*/ 274 h 301"/>
                  <a:gd name="T68" fmla="*/ 33 w 400"/>
                  <a:gd name="T69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0" h="301">
                    <a:moveTo>
                      <a:pt x="378" y="286"/>
                    </a:moveTo>
                    <a:cubicBezTo>
                      <a:pt x="381" y="275"/>
                      <a:pt x="398" y="234"/>
                      <a:pt x="399" y="220"/>
                    </a:cubicBezTo>
                    <a:cubicBezTo>
                      <a:pt x="400" y="206"/>
                      <a:pt x="386" y="211"/>
                      <a:pt x="384" y="202"/>
                    </a:cubicBezTo>
                    <a:cubicBezTo>
                      <a:pt x="382" y="193"/>
                      <a:pt x="391" y="174"/>
                      <a:pt x="387" y="166"/>
                    </a:cubicBezTo>
                    <a:cubicBezTo>
                      <a:pt x="383" y="158"/>
                      <a:pt x="363" y="158"/>
                      <a:pt x="360" y="151"/>
                    </a:cubicBezTo>
                    <a:cubicBezTo>
                      <a:pt x="357" y="144"/>
                      <a:pt x="367" y="125"/>
                      <a:pt x="366" y="121"/>
                    </a:cubicBezTo>
                    <a:cubicBezTo>
                      <a:pt x="365" y="117"/>
                      <a:pt x="363" y="133"/>
                      <a:pt x="351" y="124"/>
                    </a:cubicBezTo>
                    <a:cubicBezTo>
                      <a:pt x="339" y="115"/>
                      <a:pt x="308" y="77"/>
                      <a:pt x="294" y="67"/>
                    </a:cubicBezTo>
                    <a:cubicBezTo>
                      <a:pt x="280" y="57"/>
                      <a:pt x="275" y="66"/>
                      <a:pt x="267" y="64"/>
                    </a:cubicBezTo>
                    <a:cubicBezTo>
                      <a:pt x="259" y="62"/>
                      <a:pt x="248" y="59"/>
                      <a:pt x="247" y="53"/>
                    </a:cubicBezTo>
                    <a:cubicBezTo>
                      <a:pt x="246" y="47"/>
                      <a:pt x="255" y="32"/>
                      <a:pt x="261" y="28"/>
                    </a:cubicBezTo>
                    <a:cubicBezTo>
                      <a:pt x="267" y="24"/>
                      <a:pt x="282" y="35"/>
                      <a:pt x="282" y="31"/>
                    </a:cubicBezTo>
                    <a:cubicBezTo>
                      <a:pt x="282" y="27"/>
                      <a:pt x="273" y="0"/>
                      <a:pt x="264" y="1"/>
                    </a:cubicBezTo>
                    <a:cubicBezTo>
                      <a:pt x="255" y="2"/>
                      <a:pt x="235" y="31"/>
                      <a:pt x="228" y="40"/>
                    </a:cubicBezTo>
                    <a:cubicBezTo>
                      <a:pt x="221" y="49"/>
                      <a:pt x="225" y="60"/>
                      <a:pt x="219" y="55"/>
                    </a:cubicBezTo>
                    <a:cubicBezTo>
                      <a:pt x="213" y="50"/>
                      <a:pt x="197" y="15"/>
                      <a:pt x="192" y="10"/>
                    </a:cubicBezTo>
                    <a:cubicBezTo>
                      <a:pt x="187" y="5"/>
                      <a:pt x="184" y="15"/>
                      <a:pt x="186" y="22"/>
                    </a:cubicBezTo>
                    <a:cubicBezTo>
                      <a:pt x="188" y="29"/>
                      <a:pt x="208" y="57"/>
                      <a:pt x="204" y="55"/>
                    </a:cubicBezTo>
                    <a:cubicBezTo>
                      <a:pt x="200" y="53"/>
                      <a:pt x="172" y="17"/>
                      <a:pt x="162" y="10"/>
                    </a:cubicBezTo>
                    <a:cubicBezTo>
                      <a:pt x="152" y="3"/>
                      <a:pt x="151" y="15"/>
                      <a:pt x="144" y="16"/>
                    </a:cubicBezTo>
                    <a:cubicBezTo>
                      <a:pt x="137" y="17"/>
                      <a:pt x="125" y="16"/>
                      <a:pt x="120" y="19"/>
                    </a:cubicBezTo>
                    <a:cubicBezTo>
                      <a:pt x="115" y="22"/>
                      <a:pt x="110" y="31"/>
                      <a:pt x="114" y="34"/>
                    </a:cubicBezTo>
                    <a:cubicBezTo>
                      <a:pt x="118" y="37"/>
                      <a:pt x="140" y="33"/>
                      <a:pt x="147" y="37"/>
                    </a:cubicBezTo>
                    <a:cubicBezTo>
                      <a:pt x="154" y="41"/>
                      <a:pt x="163" y="55"/>
                      <a:pt x="159" y="58"/>
                    </a:cubicBezTo>
                    <a:cubicBezTo>
                      <a:pt x="155" y="61"/>
                      <a:pt x="133" y="53"/>
                      <a:pt x="126" y="55"/>
                    </a:cubicBezTo>
                    <a:cubicBezTo>
                      <a:pt x="119" y="57"/>
                      <a:pt x="119" y="69"/>
                      <a:pt x="114" y="73"/>
                    </a:cubicBezTo>
                    <a:cubicBezTo>
                      <a:pt x="109" y="77"/>
                      <a:pt x="100" y="76"/>
                      <a:pt x="93" y="79"/>
                    </a:cubicBezTo>
                    <a:cubicBezTo>
                      <a:pt x="86" y="82"/>
                      <a:pt x="79" y="89"/>
                      <a:pt x="72" y="94"/>
                    </a:cubicBezTo>
                    <a:cubicBezTo>
                      <a:pt x="65" y="99"/>
                      <a:pt x="56" y="101"/>
                      <a:pt x="54" y="106"/>
                    </a:cubicBezTo>
                    <a:cubicBezTo>
                      <a:pt x="52" y="111"/>
                      <a:pt x="61" y="118"/>
                      <a:pt x="60" y="124"/>
                    </a:cubicBezTo>
                    <a:cubicBezTo>
                      <a:pt x="59" y="130"/>
                      <a:pt x="51" y="137"/>
                      <a:pt x="45" y="142"/>
                    </a:cubicBezTo>
                    <a:cubicBezTo>
                      <a:pt x="39" y="147"/>
                      <a:pt x="33" y="142"/>
                      <a:pt x="27" y="154"/>
                    </a:cubicBezTo>
                    <a:cubicBezTo>
                      <a:pt x="21" y="166"/>
                      <a:pt x="16" y="194"/>
                      <a:pt x="12" y="214"/>
                    </a:cubicBezTo>
                    <a:cubicBezTo>
                      <a:pt x="8" y="234"/>
                      <a:pt x="0" y="260"/>
                      <a:pt x="3" y="274"/>
                    </a:cubicBezTo>
                    <a:cubicBezTo>
                      <a:pt x="6" y="288"/>
                      <a:pt x="27" y="295"/>
                      <a:pt x="33" y="301"/>
                    </a:cubicBezTo>
                  </a:path>
                </a:pathLst>
              </a:custGeom>
              <a:gradFill rotWithShape="1">
                <a:gsLst>
                  <a:gs pos="0">
                    <a:srgbClr val="D20000"/>
                  </a:gs>
                  <a:gs pos="50000">
                    <a:srgbClr val="993300"/>
                  </a:gs>
                  <a:gs pos="100000">
                    <a:srgbClr val="D20000"/>
                  </a:gs>
                </a:gsLst>
                <a:lin ang="189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171"/>
              <p:cNvSpPr>
                <a:spLocks/>
              </p:cNvSpPr>
              <p:nvPr/>
            </p:nvSpPr>
            <p:spPr bwMode="auto">
              <a:xfrm>
                <a:off x="766" y="3636"/>
                <a:ext cx="98" cy="104"/>
              </a:xfrm>
              <a:custGeom>
                <a:avLst/>
                <a:gdLst>
                  <a:gd name="T0" fmla="*/ 66 w 99"/>
                  <a:gd name="T1" fmla="*/ 0 h 101"/>
                  <a:gd name="T2" fmla="*/ 91 w 99"/>
                  <a:gd name="T3" fmla="*/ 19 h 101"/>
                  <a:gd name="T4" fmla="*/ 97 w 99"/>
                  <a:gd name="T5" fmla="*/ 65 h 101"/>
                  <a:gd name="T6" fmla="*/ 78 w 99"/>
                  <a:gd name="T7" fmla="*/ 90 h 101"/>
                  <a:gd name="T8" fmla="*/ 36 w 99"/>
                  <a:gd name="T9" fmla="*/ 96 h 101"/>
                  <a:gd name="T10" fmla="*/ 4 w 99"/>
                  <a:gd name="T11" fmla="*/ 59 h 101"/>
                  <a:gd name="T12" fmla="*/ 12 w 99"/>
                  <a:gd name="T13" fmla="*/ 3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101">
                    <a:moveTo>
                      <a:pt x="66" y="0"/>
                    </a:moveTo>
                    <a:cubicBezTo>
                      <a:pt x="70" y="4"/>
                      <a:pt x="86" y="8"/>
                      <a:pt x="91" y="19"/>
                    </a:cubicBezTo>
                    <a:cubicBezTo>
                      <a:pt x="96" y="30"/>
                      <a:pt x="99" y="53"/>
                      <a:pt x="97" y="65"/>
                    </a:cubicBezTo>
                    <a:cubicBezTo>
                      <a:pt x="95" y="77"/>
                      <a:pt x="88" y="85"/>
                      <a:pt x="78" y="90"/>
                    </a:cubicBezTo>
                    <a:cubicBezTo>
                      <a:pt x="68" y="95"/>
                      <a:pt x="48" y="101"/>
                      <a:pt x="36" y="96"/>
                    </a:cubicBezTo>
                    <a:cubicBezTo>
                      <a:pt x="24" y="91"/>
                      <a:pt x="8" y="70"/>
                      <a:pt x="4" y="59"/>
                    </a:cubicBezTo>
                    <a:cubicBezTo>
                      <a:pt x="0" y="48"/>
                      <a:pt x="10" y="36"/>
                      <a:pt x="12" y="30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172"/>
              <p:cNvSpPr>
                <a:spLocks/>
              </p:cNvSpPr>
              <p:nvPr/>
            </p:nvSpPr>
            <p:spPr bwMode="auto">
              <a:xfrm>
                <a:off x="288" y="3622"/>
                <a:ext cx="107" cy="114"/>
              </a:xfrm>
              <a:custGeom>
                <a:avLst/>
                <a:gdLst>
                  <a:gd name="T0" fmla="*/ 48 w 108"/>
                  <a:gd name="T1" fmla="*/ 0 h 111"/>
                  <a:gd name="T2" fmla="*/ 10 w 108"/>
                  <a:gd name="T3" fmla="*/ 31 h 111"/>
                  <a:gd name="T4" fmla="*/ 4 w 108"/>
                  <a:gd name="T5" fmla="*/ 77 h 111"/>
                  <a:gd name="T6" fmla="*/ 36 w 108"/>
                  <a:gd name="T7" fmla="*/ 91 h 111"/>
                  <a:gd name="T8" fmla="*/ 65 w 108"/>
                  <a:gd name="T9" fmla="*/ 108 h 111"/>
                  <a:gd name="T10" fmla="*/ 97 w 108"/>
                  <a:gd name="T11" fmla="*/ 71 h 111"/>
                  <a:gd name="T12" fmla="*/ 108 w 108"/>
                  <a:gd name="T13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11">
                    <a:moveTo>
                      <a:pt x="48" y="0"/>
                    </a:moveTo>
                    <a:cubicBezTo>
                      <a:pt x="42" y="5"/>
                      <a:pt x="17" y="19"/>
                      <a:pt x="10" y="31"/>
                    </a:cubicBezTo>
                    <a:cubicBezTo>
                      <a:pt x="2" y="44"/>
                      <a:pt x="0" y="66"/>
                      <a:pt x="4" y="77"/>
                    </a:cubicBezTo>
                    <a:cubicBezTo>
                      <a:pt x="8" y="87"/>
                      <a:pt x="26" y="86"/>
                      <a:pt x="36" y="91"/>
                    </a:cubicBezTo>
                    <a:cubicBezTo>
                      <a:pt x="46" y="96"/>
                      <a:pt x="55" y="111"/>
                      <a:pt x="65" y="108"/>
                    </a:cubicBezTo>
                    <a:cubicBezTo>
                      <a:pt x="75" y="105"/>
                      <a:pt x="90" y="82"/>
                      <a:pt x="97" y="71"/>
                    </a:cubicBezTo>
                    <a:cubicBezTo>
                      <a:pt x="104" y="60"/>
                      <a:pt x="106" y="50"/>
                      <a:pt x="108" y="44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173"/>
              <p:cNvSpPr>
                <a:spLocks/>
              </p:cNvSpPr>
              <p:nvPr/>
            </p:nvSpPr>
            <p:spPr bwMode="auto">
              <a:xfrm>
                <a:off x="411" y="3033"/>
                <a:ext cx="332" cy="356"/>
              </a:xfrm>
              <a:custGeom>
                <a:avLst/>
                <a:gdLst>
                  <a:gd name="T0" fmla="*/ 0 w 344"/>
                  <a:gd name="T1" fmla="*/ 194 h 365"/>
                  <a:gd name="T2" fmla="*/ 6 w 344"/>
                  <a:gd name="T3" fmla="*/ 209 h 365"/>
                  <a:gd name="T4" fmla="*/ 36 w 344"/>
                  <a:gd name="T5" fmla="*/ 266 h 365"/>
                  <a:gd name="T6" fmla="*/ 87 w 344"/>
                  <a:gd name="T7" fmla="*/ 308 h 365"/>
                  <a:gd name="T8" fmla="*/ 138 w 344"/>
                  <a:gd name="T9" fmla="*/ 320 h 365"/>
                  <a:gd name="T10" fmla="*/ 144 w 344"/>
                  <a:gd name="T11" fmla="*/ 344 h 365"/>
                  <a:gd name="T12" fmla="*/ 165 w 344"/>
                  <a:gd name="T13" fmla="*/ 365 h 365"/>
                  <a:gd name="T14" fmla="*/ 192 w 344"/>
                  <a:gd name="T15" fmla="*/ 341 h 365"/>
                  <a:gd name="T16" fmla="*/ 207 w 344"/>
                  <a:gd name="T17" fmla="*/ 317 h 365"/>
                  <a:gd name="T18" fmla="*/ 255 w 344"/>
                  <a:gd name="T19" fmla="*/ 308 h 365"/>
                  <a:gd name="T20" fmla="*/ 303 w 344"/>
                  <a:gd name="T21" fmla="*/ 275 h 365"/>
                  <a:gd name="T22" fmla="*/ 342 w 344"/>
                  <a:gd name="T23" fmla="*/ 179 h 365"/>
                  <a:gd name="T24" fmla="*/ 288 w 344"/>
                  <a:gd name="T25" fmla="*/ 98 h 365"/>
                  <a:gd name="T26" fmla="*/ 256 w 344"/>
                  <a:gd name="T27" fmla="*/ 27 h 365"/>
                  <a:gd name="T28" fmla="*/ 208 w 344"/>
                  <a:gd name="T29" fmla="*/ 75 h 365"/>
                  <a:gd name="T30" fmla="*/ 198 w 344"/>
                  <a:gd name="T31" fmla="*/ 56 h 365"/>
                  <a:gd name="T32" fmla="*/ 183 w 344"/>
                  <a:gd name="T33" fmla="*/ 53 h 365"/>
                  <a:gd name="T34" fmla="*/ 112 w 344"/>
                  <a:gd name="T35" fmla="*/ 75 h 365"/>
                  <a:gd name="T36" fmla="*/ 126 w 344"/>
                  <a:gd name="T37" fmla="*/ 41 h 365"/>
                  <a:gd name="T38" fmla="*/ 114 w 344"/>
                  <a:gd name="T39" fmla="*/ 11 h 365"/>
                  <a:gd name="T40" fmla="*/ 54 w 344"/>
                  <a:gd name="T41" fmla="*/ 110 h 365"/>
                  <a:gd name="T42" fmla="*/ 60 w 344"/>
                  <a:gd name="T43" fmla="*/ 137 h 365"/>
                  <a:gd name="T44" fmla="*/ 54 w 344"/>
                  <a:gd name="T45" fmla="*/ 161 h 365"/>
                  <a:gd name="T46" fmla="*/ 36 w 344"/>
                  <a:gd name="T47" fmla="*/ 155 h 365"/>
                  <a:gd name="T48" fmla="*/ 33 w 344"/>
                  <a:gd name="T49" fmla="*/ 119 h 365"/>
                  <a:gd name="T50" fmla="*/ 12 w 344"/>
                  <a:gd name="T51" fmla="*/ 152 h 365"/>
                  <a:gd name="T52" fmla="*/ 12 w 344"/>
                  <a:gd name="T53" fmla="*/ 173 h 365"/>
                  <a:gd name="T54" fmla="*/ 9 w 344"/>
                  <a:gd name="T55" fmla="*/ 185 h 365"/>
                  <a:gd name="T56" fmla="*/ 0 w 344"/>
                  <a:gd name="T57" fmla="*/ 19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4" h="365">
                    <a:moveTo>
                      <a:pt x="0" y="194"/>
                    </a:moveTo>
                    <a:cubicBezTo>
                      <a:pt x="0" y="198"/>
                      <a:pt x="0" y="197"/>
                      <a:pt x="6" y="209"/>
                    </a:cubicBezTo>
                    <a:cubicBezTo>
                      <a:pt x="12" y="221"/>
                      <a:pt x="23" y="250"/>
                      <a:pt x="36" y="266"/>
                    </a:cubicBezTo>
                    <a:cubicBezTo>
                      <a:pt x="49" y="282"/>
                      <a:pt x="70" y="299"/>
                      <a:pt x="87" y="308"/>
                    </a:cubicBezTo>
                    <a:cubicBezTo>
                      <a:pt x="104" y="317"/>
                      <a:pt x="129" y="314"/>
                      <a:pt x="138" y="320"/>
                    </a:cubicBezTo>
                    <a:cubicBezTo>
                      <a:pt x="147" y="326"/>
                      <a:pt x="140" y="337"/>
                      <a:pt x="144" y="344"/>
                    </a:cubicBezTo>
                    <a:cubicBezTo>
                      <a:pt x="148" y="351"/>
                      <a:pt x="157" y="365"/>
                      <a:pt x="165" y="365"/>
                    </a:cubicBezTo>
                    <a:cubicBezTo>
                      <a:pt x="173" y="365"/>
                      <a:pt x="185" y="349"/>
                      <a:pt x="192" y="341"/>
                    </a:cubicBezTo>
                    <a:cubicBezTo>
                      <a:pt x="199" y="333"/>
                      <a:pt x="197" y="322"/>
                      <a:pt x="207" y="317"/>
                    </a:cubicBezTo>
                    <a:cubicBezTo>
                      <a:pt x="217" y="312"/>
                      <a:pt x="239" y="315"/>
                      <a:pt x="255" y="308"/>
                    </a:cubicBezTo>
                    <a:cubicBezTo>
                      <a:pt x="271" y="301"/>
                      <a:pt x="289" y="296"/>
                      <a:pt x="303" y="275"/>
                    </a:cubicBezTo>
                    <a:cubicBezTo>
                      <a:pt x="317" y="254"/>
                      <a:pt x="344" y="208"/>
                      <a:pt x="342" y="179"/>
                    </a:cubicBezTo>
                    <a:cubicBezTo>
                      <a:pt x="340" y="150"/>
                      <a:pt x="302" y="123"/>
                      <a:pt x="288" y="98"/>
                    </a:cubicBezTo>
                    <a:cubicBezTo>
                      <a:pt x="274" y="73"/>
                      <a:pt x="269" y="31"/>
                      <a:pt x="256" y="27"/>
                    </a:cubicBezTo>
                    <a:cubicBezTo>
                      <a:pt x="243" y="23"/>
                      <a:pt x="218" y="70"/>
                      <a:pt x="208" y="75"/>
                    </a:cubicBezTo>
                    <a:cubicBezTo>
                      <a:pt x="198" y="80"/>
                      <a:pt x="202" y="60"/>
                      <a:pt x="198" y="56"/>
                    </a:cubicBezTo>
                    <a:cubicBezTo>
                      <a:pt x="194" y="52"/>
                      <a:pt x="197" y="50"/>
                      <a:pt x="183" y="53"/>
                    </a:cubicBezTo>
                    <a:cubicBezTo>
                      <a:pt x="169" y="56"/>
                      <a:pt x="121" y="77"/>
                      <a:pt x="112" y="75"/>
                    </a:cubicBezTo>
                    <a:cubicBezTo>
                      <a:pt x="103" y="73"/>
                      <a:pt x="126" y="52"/>
                      <a:pt x="126" y="41"/>
                    </a:cubicBezTo>
                    <a:cubicBezTo>
                      <a:pt x="126" y="30"/>
                      <a:pt x="126" y="0"/>
                      <a:pt x="114" y="11"/>
                    </a:cubicBezTo>
                    <a:cubicBezTo>
                      <a:pt x="102" y="22"/>
                      <a:pt x="63" y="89"/>
                      <a:pt x="54" y="110"/>
                    </a:cubicBezTo>
                    <a:cubicBezTo>
                      <a:pt x="45" y="131"/>
                      <a:pt x="60" y="129"/>
                      <a:pt x="60" y="137"/>
                    </a:cubicBezTo>
                    <a:cubicBezTo>
                      <a:pt x="60" y="145"/>
                      <a:pt x="58" y="158"/>
                      <a:pt x="54" y="161"/>
                    </a:cubicBezTo>
                    <a:cubicBezTo>
                      <a:pt x="50" y="164"/>
                      <a:pt x="39" y="162"/>
                      <a:pt x="36" y="155"/>
                    </a:cubicBezTo>
                    <a:cubicBezTo>
                      <a:pt x="33" y="148"/>
                      <a:pt x="37" y="119"/>
                      <a:pt x="33" y="119"/>
                    </a:cubicBezTo>
                    <a:cubicBezTo>
                      <a:pt x="29" y="119"/>
                      <a:pt x="16" y="143"/>
                      <a:pt x="12" y="152"/>
                    </a:cubicBezTo>
                    <a:cubicBezTo>
                      <a:pt x="8" y="161"/>
                      <a:pt x="12" y="168"/>
                      <a:pt x="12" y="173"/>
                    </a:cubicBezTo>
                    <a:cubicBezTo>
                      <a:pt x="12" y="178"/>
                      <a:pt x="11" y="182"/>
                      <a:pt x="9" y="185"/>
                    </a:cubicBezTo>
                    <a:cubicBezTo>
                      <a:pt x="7" y="188"/>
                      <a:pt x="0" y="190"/>
                      <a:pt x="0" y="1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174"/>
              <p:cNvSpPr>
                <a:spLocks/>
              </p:cNvSpPr>
              <p:nvPr/>
            </p:nvSpPr>
            <p:spPr bwMode="auto">
              <a:xfrm>
                <a:off x="530" y="3272"/>
                <a:ext cx="109" cy="32"/>
              </a:xfrm>
              <a:custGeom>
                <a:avLst/>
                <a:gdLst>
                  <a:gd name="T0" fmla="*/ 0 w 114"/>
                  <a:gd name="T1" fmla="*/ 0 h 32"/>
                  <a:gd name="T2" fmla="*/ 39 w 114"/>
                  <a:gd name="T3" fmla="*/ 27 h 32"/>
                  <a:gd name="T4" fmla="*/ 60 w 114"/>
                  <a:gd name="T5" fmla="*/ 30 h 32"/>
                  <a:gd name="T6" fmla="*/ 81 w 114"/>
                  <a:gd name="T7" fmla="*/ 27 h 32"/>
                  <a:gd name="T8" fmla="*/ 114 w 114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">
                    <a:moveTo>
                      <a:pt x="0" y="0"/>
                    </a:moveTo>
                    <a:cubicBezTo>
                      <a:pt x="7" y="4"/>
                      <a:pt x="29" y="22"/>
                      <a:pt x="39" y="27"/>
                    </a:cubicBezTo>
                    <a:cubicBezTo>
                      <a:pt x="49" y="32"/>
                      <a:pt x="53" y="30"/>
                      <a:pt x="60" y="30"/>
                    </a:cubicBezTo>
                    <a:cubicBezTo>
                      <a:pt x="67" y="30"/>
                      <a:pt x="72" y="32"/>
                      <a:pt x="81" y="27"/>
                    </a:cubicBezTo>
                    <a:cubicBezTo>
                      <a:pt x="90" y="22"/>
                      <a:pt x="107" y="8"/>
                      <a:pt x="114" y="3"/>
                    </a:cubicBezTo>
                  </a:path>
                </a:pathLst>
              </a:custGeom>
              <a:noFill/>
              <a:ln w="12700" cmpd="sng">
                <a:solidFill>
                  <a:srgbClr val="D20000"/>
                </a:solidFill>
                <a:round/>
                <a:headEnd type="non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175"/>
              <p:cNvSpPr>
                <a:spLocks/>
              </p:cNvSpPr>
              <p:nvPr/>
            </p:nvSpPr>
            <p:spPr bwMode="auto">
              <a:xfrm>
                <a:off x="566" y="3283"/>
                <a:ext cx="45" cy="10"/>
              </a:xfrm>
              <a:custGeom>
                <a:avLst/>
                <a:gdLst>
                  <a:gd name="T0" fmla="*/ 0 w 45"/>
                  <a:gd name="T1" fmla="*/ 10 h 10"/>
                  <a:gd name="T2" fmla="*/ 10 w 45"/>
                  <a:gd name="T3" fmla="*/ 1 h 10"/>
                  <a:gd name="T4" fmla="*/ 25 w 45"/>
                  <a:gd name="T5" fmla="*/ 4 h 10"/>
                  <a:gd name="T6" fmla="*/ 36 w 45"/>
                  <a:gd name="T7" fmla="*/ 1 h 10"/>
                  <a:gd name="T8" fmla="*/ 45 w 45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0">
                    <a:moveTo>
                      <a:pt x="0" y="10"/>
                    </a:moveTo>
                    <a:cubicBezTo>
                      <a:pt x="2" y="8"/>
                      <a:pt x="6" y="2"/>
                      <a:pt x="10" y="1"/>
                    </a:cubicBezTo>
                    <a:cubicBezTo>
                      <a:pt x="14" y="0"/>
                      <a:pt x="21" y="4"/>
                      <a:pt x="25" y="4"/>
                    </a:cubicBezTo>
                    <a:cubicBezTo>
                      <a:pt x="29" y="4"/>
                      <a:pt x="33" y="0"/>
                      <a:pt x="36" y="1"/>
                    </a:cubicBezTo>
                    <a:cubicBezTo>
                      <a:pt x="39" y="2"/>
                      <a:pt x="43" y="8"/>
                      <a:pt x="45" y="10"/>
                    </a:cubicBez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176"/>
              <p:cNvSpPr>
                <a:spLocks/>
              </p:cNvSpPr>
              <p:nvPr/>
            </p:nvSpPr>
            <p:spPr bwMode="auto">
              <a:xfrm>
                <a:off x="513" y="3157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177"/>
              <p:cNvSpPr>
                <a:spLocks/>
              </p:cNvSpPr>
              <p:nvPr/>
            </p:nvSpPr>
            <p:spPr bwMode="auto">
              <a:xfrm>
                <a:off x="533" y="3187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178"/>
              <p:cNvSpPr>
                <a:spLocks/>
              </p:cNvSpPr>
              <p:nvPr/>
            </p:nvSpPr>
            <p:spPr bwMode="auto">
              <a:xfrm>
                <a:off x="512" y="3165"/>
                <a:ext cx="62" cy="36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179"/>
              <p:cNvSpPr>
                <a:spLocks/>
              </p:cNvSpPr>
              <p:nvPr/>
            </p:nvSpPr>
            <p:spPr bwMode="auto">
              <a:xfrm flipH="1">
                <a:off x="611" y="3153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180"/>
              <p:cNvSpPr>
                <a:spLocks/>
              </p:cNvSpPr>
              <p:nvPr/>
            </p:nvSpPr>
            <p:spPr bwMode="auto">
              <a:xfrm flipH="1">
                <a:off x="626" y="3183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181"/>
              <p:cNvSpPr>
                <a:spLocks/>
              </p:cNvSpPr>
              <p:nvPr/>
            </p:nvSpPr>
            <p:spPr bwMode="auto">
              <a:xfrm flipH="1">
                <a:off x="611" y="3162"/>
                <a:ext cx="62" cy="35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182"/>
              <p:cNvSpPr>
                <a:spLocks/>
              </p:cNvSpPr>
              <p:nvPr/>
            </p:nvSpPr>
            <p:spPr bwMode="auto">
              <a:xfrm>
                <a:off x="592" y="3126"/>
                <a:ext cx="99" cy="105"/>
              </a:xfrm>
              <a:custGeom>
                <a:avLst/>
                <a:gdLst>
                  <a:gd name="T0" fmla="*/ 4 w 102"/>
                  <a:gd name="T1" fmla="*/ 35 h 107"/>
                  <a:gd name="T2" fmla="*/ 37 w 102"/>
                  <a:gd name="T3" fmla="*/ 5 h 107"/>
                  <a:gd name="T4" fmla="*/ 67 w 102"/>
                  <a:gd name="T5" fmla="*/ 5 h 107"/>
                  <a:gd name="T6" fmla="*/ 97 w 102"/>
                  <a:gd name="T7" fmla="*/ 35 h 107"/>
                  <a:gd name="T8" fmla="*/ 97 w 102"/>
                  <a:gd name="T9" fmla="*/ 68 h 107"/>
                  <a:gd name="T10" fmla="*/ 70 w 102"/>
                  <a:gd name="T11" fmla="*/ 101 h 107"/>
                  <a:gd name="T12" fmla="*/ 40 w 102"/>
                  <a:gd name="T13" fmla="*/ 104 h 107"/>
                  <a:gd name="T14" fmla="*/ 13 w 102"/>
                  <a:gd name="T15" fmla="*/ 92 h 107"/>
                  <a:gd name="T16" fmla="*/ 1 w 102"/>
                  <a:gd name="T17" fmla="*/ 65 h 107"/>
                  <a:gd name="T18" fmla="*/ 4 w 102"/>
                  <a:gd name="T19" fmla="*/ 3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7">
                    <a:moveTo>
                      <a:pt x="4" y="35"/>
                    </a:moveTo>
                    <a:cubicBezTo>
                      <a:pt x="9" y="25"/>
                      <a:pt x="27" y="10"/>
                      <a:pt x="37" y="5"/>
                    </a:cubicBezTo>
                    <a:cubicBezTo>
                      <a:pt x="47" y="0"/>
                      <a:pt x="57" y="0"/>
                      <a:pt x="67" y="5"/>
                    </a:cubicBezTo>
                    <a:cubicBezTo>
                      <a:pt x="77" y="10"/>
                      <a:pt x="92" y="25"/>
                      <a:pt x="97" y="35"/>
                    </a:cubicBezTo>
                    <a:cubicBezTo>
                      <a:pt x="102" y="45"/>
                      <a:pt x="101" y="57"/>
                      <a:pt x="97" y="68"/>
                    </a:cubicBezTo>
                    <a:cubicBezTo>
                      <a:pt x="93" y="79"/>
                      <a:pt x="79" y="95"/>
                      <a:pt x="70" y="101"/>
                    </a:cubicBezTo>
                    <a:cubicBezTo>
                      <a:pt x="61" y="107"/>
                      <a:pt x="49" y="105"/>
                      <a:pt x="40" y="104"/>
                    </a:cubicBezTo>
                    <a:cubicBezTo>
                      <a:pt x="31" y="103"/>
                      <a:pt x="19" y="98"/>
                      <a:pt x="13" y="92"/>
                    </a:cubicBezTo>
                    <a:cubicBezTo>
                      <a:pt x="7" y="86"/>
                      <a:pt x="2" y="74"/>
                      <a:pt x="1" y="65"/>
                    </a:cubicBezTo>
                    <a:cubicBezTo>
                      <a:pt x="0" y="56"/>
                      <a:pt x="4" y="41"/>
                      <a:pt x="4" y="35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183"/>
              <p:cNvSpPr>
                <a:spLocks/>
              </p:cNvSpPr>
              <p:nvPr/>
            </p:nvSpPr>
            <p:spPr bwMode="auto">
              <a:xfrm>
                <a:off x="491" y="3132"/>
                <a:ext cx="99" cy="103"/>
              </a:xfrm>
              <a:custGeom>
                <a:avLst/>
                <a:gdLst>
                  <a:gd name="T0" fmla="*/ 1 w 99"/>
                  <a:gd name="T1" fmla="*/ 31 h 103"/>
                  <a:gd name="T2" fmla="*/ 27 w 99"/>
                  <a:gd name="T3" fmla="*/ 8 h 103"/>
                  <a:gd name="T4" fmla="*/ 70 w 99"/>
                  <a:gd name="T5" fmla="*/ 5 h 103"/>
                  <a:gd name="T6" fmla="*/ 96 w 99"/>
                  <a:gd name="T7" fmla="*/ 37 h 103"/>
                  <a:gd name="T8" fmla="*/ 90 w 99"/>
                  <a:gd name="T9" fmla="*/ 73 h 103"/>
                  <a:gd name="T10" fmla="*/ 70 w 99"/>
                  <a:gd name="T11" fmla="*/ 96 h 103"/>
                  <a:gd name="T12" fmla="*/ 58 w 99"/>
                  <a:gd name="T13" fmla="*/ 101 h 103"/>
                  <a:gd name="T14" fmla="*/ 30 w 99"/>
                  <a:gd name="T15" fmla="*/ 99 h 103"/>
                  <a:gd name="T16" fmla="*/ 7 w 99"/>
                  <a:gd name="T17" fmla="*/ 78 h 103"/>
                  <a:gd name="T18" fmla="*/ 1 w 99"/>
                  <a:gd name="T19" fmla="*/ 59 h 103"/>
                  <a:gd name="T20" fmla="*/ 1 w 99"/>
                  <a:gd name="T21" fmla="*/ 3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03">
                    <a:moveTo>
                      <a:pt x="1" y="31"/>
                    </a:moveTo>
                    <a:cubicBezTo>
                      <a:pt x="5" y="23"/>
                      <a:pt x="15" y="12"/>
                      <a:pt x="27" y="8"/>
                    </a:cubicBezTo>
                    <a:cubicBezTo>
                      <a:pt x="38" y="4"/>
                      <a:pt x="59" y="0"/>
                      <a:pt x="70" y="5"/>
                    </a:cubicBezTo>
                    <a:cubicBezTo>
                      <a:pt x="82" y="10"/>
                      <a:pt x="93" y="26"/>
                      <a:pt x="96" y="37"/>
                    </a:cubicBezTo>
                    <a:cubicBezTo>
                      <a:pt x="99" y="48"/>
                      <a:pt x="94" y="63"/>
                      <a:pt x="90" y="73"/>
                    </a:cubicBezTo>
                    <a:cubicBezTo>
                      <a:pt x="87" y="82"/>
                      <a:pt x="75" y="91"/>
                      <a:pt x="70" y="96"/>
                    </a:cubicBezTo>
                    <a:cubicBezTo>
                      <a:pt x="65" y="101"/>
                      <a:pt x="65" y="100"/>
                      <a:pt x="58" y="101"/>
                    </a:cubicBezTo>
                    <a:cubicBezTo>
                      <a:pt x="51" y="102"/>
                      <a:pt x="38" y="103"/>
                      <a:pt x="30" y="99"/>
                    </a:cubicBezTo>
                    <a:cubicBezTo>
                      <a:pt x="22" y="95"/>
                      <a:pt x="12" y="85"/>
                      <a:pt x="7" y="78"/>
                    </a:cubicBezTo>
                    <a:cubicBezTo>
                      <a:pt x="2" y="71"/>
                      <a:pt x="2" y="67"/>
                      <a:pt x="1" y="59"/>
                    </a:cubicBezTo>
                    <a:cubicBezTo>
                      <a:pt x="0" y="51"/>
                      <a:pt x="1" y="37"/>
                      <a:pt x="1" y="31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184"/>
              <p:cNvSpPr>
                <a:spLocks/>
              </p:cNvSpPr>
              <p:nvPr/>
            </p:nvSpPr>
            <p:spPr bwMode="auto">
              <a:xfrm>
                <a:off x="637" y="3213"/>
                <a:ext cx="67" cy="80"/>
              </a:xfrm>
              <a:custGeom>
                <a:avLst/>
                <a:gdLst>
                  <a:gd name="T0" fmla="*/ 60 w 70"/>
                  <a:gd name="T1" fmla="*/ 6 h 82"/>
                  <a:gd name="T2" fmla="*/ 63 w 70"/>
                  <a:gd name="T3" fmla="*/ 39 h 82"/>
                  <a:gd name="T4" fmla="*/ 43 w 70"/>
                  <a:gd name="T5" fmla="*/ 81 h 82"/>
                  <a:gd name="T6" fmla="*/ 3 w 70"/>
                  <a:gd name="T7" fmla="*/ 30 h 82"/>
                  <a:gd name="T8" fmla="*/ 60 w 70"/>
                  <a:gd name="T9" fmla="*/ 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60" y="6"/>
                    </a:moveTo>
                    <a:cubicBezTo>
                      <a:pt x="70" y="8"/>
                      <a:pt x="66" y="27"/>
                      <a:pt x="63" y="39"/>
                    </a:cubicBezTo>
                    <a:cubicBezTo>
                      <a:pt x="60" y="51"/>
                      <a:pt x="53" y="82"/>
                      <a:pt x="43" y="81"/>
                    </a:cubicBezTo>
                    <a:cubicBezTo>
                      <a:pt x="33" y="80"/>
                      <a:pt x="0" y="42"/>
                      <a:pt x="3" y="30"/>
                    </a:cubicBezTo>
                    <a:cubicBezTo>
                      <a:pt x="6" y="18"/>
                      <a:pt x="50" y="0"/>
                      <a:pt x="60" y="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185"/>
              <p:cNvSpPr>
                <a:spLocks/>
              </p:cNvSpPr>
              <p:nvPr/>
            </p:nvSpPr>
            <p:spPr bwMode="auto">
              <a:xfrm>
                <a:off x="468" y="3219"/>
                <a:ext cx="75" cy="67"/>
              </a:xfrm>
              <a:custGeom>
                <a:avLst/>
                <a:gdLst>
                  <a:gd name="T0" fmla="*/ 0 w 75"/>
                  <a:gd name="T1" fmla="*/ 26 h 67"/>
                  <a:gd name="T2" fmla="*/ 12 w 75"/>
                  <a:gd name="T3" fmla="*/ 53 h 67"/>
                  <a:gd name="T4" fmla="*/ 42 w 75"/>
                  <a:gd name="T5" fmla="*/ 56 h 67"/>
                  <a:gd name="T6" fmla="*/ 54 w 75"/>
                  <a:gd name="T7" fmla="*/ 62 h 67"/>
                  <a:gd name="T8" fmla="*/ 72 w 75"/>
                  <a:gd name="T9" fmla="*/ 26 h 67"/>
                  <a:gd name="T10" fmla="*/ 36 w 75"/>
                  <a:gd name="T11" fmla="*/ 14 h 67"/>
                  <a:gd name="T12" fmla="*/ 15 w 75"/>
                  <a:gd name="T13" fmla="*/ 2 h 67"/>
                  <a:gd name="T14" fmla="*/ 0 w 75"/>
                  <a:gd name="T15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67">
                    <a:moveTo>
                      <a:pt x="0" y="26"/>
                    </a:moveTo>
                    <a:cubicBezTo>
                      <a:pt x="0" y="34"/>
                      <a:pt x="5" y="48"/>
                      <a:pt x="12" y="53"/>
                    </a:cubicBezTo>
                    <a:cubicBezTo>
                      <a:pt x="19" y="58"/>
                      <a:pt x="35" y="55"/>
                      <a:pt x="42" y="56"/>
                    </a:cubicBezTo>
                    <a:cubicBezTo>
                      <a:pt x="49" y="57"/>
                      <a:pt x="49" y="67"/>
                      <a:pt x="54" y="62"/>
                    </a:cubicBezTo>
                    <a:cubicBezTo>
                      <a:pt x="59" y="57"/>
                      <a:pt x="75" y="34"/>
                      <a:pt x="72" y="26"/>
                    </a:cubicBezTo>
                    <a:cubicBezTo>
                      <a:pt x="69" y="18"/>
                      <a:pt x="45" y="18"/>
                      <a:pt x="36" y="14"/>
                    </a:cubicBezTo>
                    <a:cubicBezTo>
                      <a:pt x="27" y="10"/>
                      <a:pt x="21" y="0"/>
                      <a:pt x="15" y="2"/>
                    </a:cubicBezTo>
                    <a:cubicBezTo>
                      <a:pt x="9" y="4"/>
                      <a:pt x="3" y="21"/>
                      <a:pt x="0" y="2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186"/>
              <p:cNvSpPr>
                <a:spLocks/>
              </p:cNvSpPr>
              <p:nvPr/>
            </p:nvSpPr>
            <p:spPr bwMode="auto">
              <a:xfrm>
                <a:off x="754" y="3568"/>
                <a:ext cx="89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" name="Freeform 187"/>
            <p:cNvSpPr>
              <a:spLocks/>
            </p:cNvSpPr>
            <p:nvPr/>
          </p:nvSpPr>
          <p:spPr bwMode="auto">
            <a:xfrm>
              <a:off x="570" y="3232"/>
              <a:ext cx="39" cy="15"/>
            </a:xfrm>
            <a:custGeom>
              <a:avLst/>
              <a:gdLst>
                <a:gd name="T0" fmla="*/ 0 w 39"/>
                <a:gd name="T1" fmla="*/ 10 h 15"/>
                <a:gd name="T2" fmla="*/ 6 w 39"/>
                <a:gd name="T3" fmla="*/ 13 h 15"/>
                <a:gd name="T4" fmla="*/ 18 w 39"/>
                <a:gd name="T5" fmla="*/ 0 h 15"/>
                <a:gd name="T6" fmla="*/ 30 w 39"/>
                <a:gd name="T7" fmla="*/ 13 h 15"/>
                <a:gd name="T8" fmla="*/ 39 w 39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">
                  <a:moveTo>
                    <a:pt x="0" y="10"/>
                  </a:moveTo>
                  <a:cubicBezTo>
                    <a:pt x="1" y="10"/>
                    <a:pt x="3" y="15"/>
                    <a:pt x="6" y="13"/>
                  </a:cubicBezTo>
                  <a:cubicBezTo>
                    <a:pt x="9" y="11"/>
                    <a:pt x="14" y="0"/>
                    <a:pt x="18" y="0"/>
                  </a:cubicBezTo>
                  <a:cubicBezTo>
                    <a:pt x="22" y="0"/>
                    <a:pt x="27" y="11"/>
                    <a:pt x="30" y="13"/>
                  </a:cubicBezTo>
                  <a:cubicBezTo>
                    <a:pt x="33" y="15"/>
                    <a:pt x="37" y="11"/>
                    <a:pt x="39" y="1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6" name="Group 119"/>
          <p:cNvGrpSpPr>
            <a:grpSpLocks/>
          </p:cNvGrpSpPr>
          <p:nvPr/>
        </p:nvGrpSpPr>
        <p:grpSpPr bwMode="auto">
          <a:xfrm>
            <a:off x="1761376" y="2538692"/>
            <a:ext cx="719138" cy="1368425"/>
            <a:chOff x="288" y="2928"/>
            <a:chExt cx="576" cy="1056"/>
          </a:xfrm>
        </p:grpSpPr>
        <p:grpSp>
          <p:nvGrpSpPr>
            <p:cNvPr id="67" name="Group 120"/>
            <p:cNvGrpSpPr>
              <a:grpSpLocks/>
            </p:cNvGrpSpPr>
            <p:nvPr/>
          </p:nvGrpSpPr>
          <p:grpSpPr bwMode="auto">
            <a:xfrm>
              <a:off x="288" y="2928"/>
              <a:ext cx="576" cy="1056"/>
              <a:chOff x="288" y="2928"/>
              <a:chExt cx="576" cy="1056"/>
            </a:xfrm>
          </p:grpSpPr>
          <p:sp>
            <p:nvSpPr>
              <p:cNvPr id="69" name="Freeform 121"/>
              <p:cNvSpPr>
                <a:spLocks/>
              </p:cNvSpPr>
              <p:nvPr/>
            </p:nvSpPr>
            <p:spPr bwMode="auto">
              <a:xfrm>
                <a:off x="586" y="3714"/>
                <a:ext cx="1" cy="238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122"/>
              <p:cNvSpPr>
                <a:spLocks/>
              </p:cNvSpPr>
              <p:nvPr/>
            </p:nvSpPr>
            <p:spPr bwMode="auto">
              <a:xfrm>
                <a:off x="379" y="3568"/>
                <a:ext cx="416" cy="394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123"/>
              <p:cNvSpPr>
                <a:spLocks/>
              </p:cNvSpPr>
              <p:nvPr/>
            </p:nvSpPr>
            <p:spPr bwMode="auto">
              <a:xfrm>
                <a:off x="577" y="3576"/>
                <a:ext cx="43" cy="134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124"/>
              <p:cNvSpPr>
                <a:spLocks/>
              </p:cNvSpPr>
              <p:nvPr/>
            </p:nvSpPr>
            <p:spPr bwMode="auto">
              <a:xfrm>
                <a:off x="658" y="3571"/>
                <a:ext cx="113" cy="135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125"/>
              <p:cNvSpPr>
                <a:spLocks/>
              </p:cNvSpPr>
              <p:nvPr/>
            </p:nvSpPr>
            <p:spPr bwMode="auto">
              <a:xfrm>
                <a:off x="411" y="3568"/>
                <a:ext cx="93" cy="142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126"/>
              <p:cNvSpPr>
                <a:spLocks/>
              </p:cNvSpPr>
              <p:nvPr/>
            </p:nvSpPr>
            <p:spPr bwMode="auto">
              <a:xfrm>
                <a:off x="443" y="3377"/>
                <a:ext cx="280" cy="202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127"/>
              <p:cNvSpPr>
                <a:spLocks/>
              </p:cNvSpPr>
              <p:nvPr/>
            </p:nvSpPr>
            <p:spPr bwMode="auto">
              <a:xfrm>
                <a:off x="663" y="3375"/>
                <a:ext cx="176" cy="298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128"/>
              <p:cNvSpPr>
                <a:spLocks/>
              </p:cNvSpPr>
              <p:nvPr/>
            </p:nvSpPr>
            <p:spPr bwMode="auto">
              <a:xfrm>
                <a:off x="318" y="3380"/>
                <a:ext cx="198" cy="300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129"/>
              <p:cNvSpPr>
                <a:spLocks/>
              </p:cNvSpPr>
              <p:nvPr/>
            </p:nvSpPr>
            <p:spPr bwMode="auto">
              <a:xfrm>
                <a:off x="330" y="3576"/>
                <a:ext cx="99" cy="96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130"/>
              <p:cNvSpPr>
                <a:spLocks/>
              </p:cNvSpPr>
              <p:nvPr/>
            </p:nvSpPr>
            <p:spPr bwMode="auto">
              <a:xfrm>
                <a:off x="503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131"/>
              <p:cNvSpPr>
                <a:spLocks/>
              </p:cNvSpPr>
              <p:nvPr/>
            </p:nvSpPr>
            <p:spPr bwMode="auto">
              <a:xfrm flipH="1">
                <a:off x="575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132"/>
              <p:cNvSpPr>
                <a:spLocks/>
              </p:cNvSpPr>
              <p:nvPr/>
            </p:nvSpPr>
            <p:spPr bwMode="auto">
              <a:xfrm>
                <a:off x="583" y="3576"/>
                <a:ext cx="7" cy="372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133"/>
              <p:cNvSpPr>
                <a:spLocks/>
              </p:cNvSpPr>
              <p:nvPr/>
            </p:nvSpPr>
            <p:spPr bwMode="auto">
              <a:xfrm>
                <a:off x="579" y="3415"/>
                <a:ext cx="1" cy="149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134" descr="Коричневый мрамор"/>
              <p:cNvSpPr>
                <a:spLocks/>
              </p:cNvSpPr>
              <p:nvPr/>
            </p:nvSpPr>
            <p:spPr bwMode="auto">
              <a:xfrm>
                <a:off x="426" y="3892"/>
                <a:ext cx="340" cy="92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9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135"/>
              <p:cNvSpPr>
                <a:spLocks/>
              </p:cNvSpPr>
              <p:nvPr/>
            </p:nvSpPr>
            <p:spPr bwMode="auto">
              <a:xfrm>
                <a:off x="379" y="2928"/>
                <a:ext cx="385" cy="295"/>
              </a:xfrm>
              <a:custGeom>
                <a:avLst/>
                <a:gdLst>
                  <a:gd name="T0" fmla="*/ 378 w 400"/>
                  <a:gd name="T1" fmla="*/ 286 h 301"/>
                  <a:gd name="T2" fmla="*/ 399 w 400"/>
                  <a:gd name="T3" fmla="*/ 220 h 301"/>
                  <a:gd name="T4" fmla="*/ 384 w 400"/>
                  <a:gd name="T5" fmla="*/ 202 h 301"/>
                  <a:gd name="T6" fmla="*/ 387 w 400"/>
                  <a:gd name="T7" fmla="*/ 166 h 301"/>
                  <a:gd name="T8" fmla="*/ 360 w 400"/>
                  <a:gd name="T9" fmla="*/ 151 h 301"/>
                  <a:gd name="T10" fmla="*/ 366 w 400"/>
                  <a:gd name="T11" fmla="*/ 121 h 301"/>
                  <a:gd name="T12" fmla="*/ 351 w 400"/>
                  <a:gd name="T13" fmla="*/ 124 h 301"/>
                  <a:gd name="T14" fmla="*/ 294 w 400"/>
                  <a:gd name="T15" fmla="*/ 67 h 301"/>
                  <a:gd name="T16" fmla="*/ 267 w 400"/>
                  <a:gd name="T17" fmla="*/ 64 h 301"/>
                  <a:gd name="T18" fmla="*/ 247 w 400"/>
                  <a:gd name="T19" fmla="*/ 53 h 301"/>
                  <a:gd name="T20" fmla="*/ 261 w 400"/>
                  <a:gd name="T21" fmla="*/ 28 h 301"/>
                  <a:gd name="T22" fmla="*/ 282 w 400"/>
                  <a:gd name="T23" fmla="*/ 31 h 301"/>
                  <a:gd name="T24" fmla="*/ 264 w 400"/>
                  <a:gd name="T25" fmla="*/ 1 h 301"/>
                  <a:gd name="T26" fmla="*/ 228 w 400"/>
                  <a:gd name="T27" fmla="*/ 40 h 301"/>
                  <a:gd name="T28" fmla="*/ 219 w 400"/>
                  <a:gd name="T29" fmla="*/ 55 h 301"/>
                  <a:gd name="T30" fmla="*/ 192 w 400"/>
                  <a:gd name="T31" fmla="*/ 10 h 301"/>
                  <a:gd name="T32" fmla="*/ 186 w 400"/>
                  <a:gd name="T33" fmla="*/ 22 h 301"/>
                  <a:gd name="T34" fmla="*/ 204 w 400"/>
                  <a:gd name="T35" fmla="*/ 55 h 301"/>
                  <a:gd name="T36" fmla="*/ 162 w 400"/>
                  <a:gd name="T37" fmla="*/ 10 h 301"/>
                  <a:gd name="T38" fmla="*/ 144 w 400"/>
                  <a:gd name="T39" fmla="*/ 16 h 301"/>
                  <a:gd name="T40" fmla="*/ 120 w 400"/>
                  <a:gd name="T41" fmla="*/ 19 h 301"/>
                  <a:gd name="T42" fmla="*/ 114 w 400"/>
                  <a:gd name="T43" fmla="*/ 34 h 301"/>
                  <a:gd name="T44" fmla="*/ 147 w 400"/>
                  <a:gd name="T45" fmla="*/ 37 h 301"/>
                  <a:gd name="T46" fmla="*/ 159 w 400"/>
                  <a:gd name="T47" fmla="*/ 58 h 301"/>
                  <a:gd name="T48" fmla="*/ 126 w 400"/>
                  <a:gd name="T49" fmla="*/ 55 h 301"/>
                  <a:gd name="T50" fmla="*/ 114 w 400"/>
                  <a:gd name="T51" fmla="*/ 73 h 301"/>
                  <a:gd name="T52" fmla="*/ 93 w 400"/>
                  <a:gd name="T53" fmla="*/ 79 h 301"/>
                  <a:gd name="T54" fmla="*/ 72 w 400"/>
                  <a:gd name="T55" fmla="*/ 94 h 301"/>
                  <a:gd name="T56" fmla="*/ 54 w 400"/>
                  <a:gd name="T57" fmla="*/ 106 h 301"/>
                  <a:gd name="T58" fmla="*/ 60 w 400"/>
                  <a:gd name="T59" fmla="*/ 124 h 301"/>
                  <a:gd name="T60" fmla="*/ 45 w 400"/>
                  <a:gd name="T61" fmla="*/ 142 h 301"/>
                  <a:gd name="T62" fmla="*/ 27 w 400"/>
                  <a:gd name="T63" fmla="*/ 154 h 301"/>
                  <a:gd name="T64" fmla="*/ 12 w 400"/>
                  <a:gd name="T65" fmla="*/ 214 h 301"/>
                  <a:gd name="T66" fmla="*/ 3 w 400"/>
                  <a:gd name="T67" fmla="*/ 274 h 301"/>
                  <a:gd name="T68" fmla="*/ 33 w 400"/>
                  <a:gd name="T69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0" h="301">
                    <a:moveTo>
                      <a:pt x="378" y="286"/>
                    </a:moveTo>
                    <a:cubicBezTo>
                      <a:pt x="381" y="275"/>
                      <a:pt x="398" y="234"/>
                      <a:pt x="399" y="220"/>
                    </a:cubicBezTo>
                    <a:cubicBezTo>
                      <a:pt x="400" y="206"/>
                      <a:pt x="386" y="211"/>
                      <a:pt x="384" y="202"/>
                    </a:cubicBezTo>
                    <a:cubicBezTo>
                      <a:pt x="382" y="193"/>
                      <a:pt x="391" y="174"/>
                      <a:pt x="387" y="166"/>
                    </a:cubicBezTo>
                    <a:cubicBezTo>
                      <a:pt x="383" y="158"/>
                      <a:pt x="363" y="158"/>
                      <a:pt x="360" y="151"/>
                    </a:cubicBezTo>
                    <a:cubicBezTo>
                      <a:pt x="357" y="144"/>
                      <a:pt x="367" y="125"/>
                      <a:pt x="366" y="121"/>
                    </a:cubicBezTo>
                    <a:cubicBezTo>
                      <a:pt x="365" y="117"/>
                      <a:pt x="363" y="133"/>
                      <a:pt x="351" y="124"/>
                    </a:cubicBezTo>
                    <a:cubicBezTo>
                      <a:pt x="339" y="115"/>
                      <a:pt x="308" y="77"/>
                      <a:pt x="294" y="67"/>
                    </a:cubicBezTo>
                    <a:cubicBezTo>
                      <a:pt x="280" y="57"/>
                      <a:pt x="275" y="66"/>
                      <a:pt x="267" y="64"/>
                    </a:cubicBezTo>
                    <a:cubicBezTo>
                      <a:pt x="259" y="62"/>
                      <a:pt x="248" y="59"/>
                      <a:pt x="247" y="53"/>
                    </a:cubicBezTo>
                    <a:cubicBezTo>
                      <a:pt x="246" y="47"/>
                      <a:pt x="255" y="32"/>
                      <a:pt x="261" y="28"/>
                    </a:cubicBezTo>
                    <a:cubicBezTo>
                      <a:pt x="267" y="24"/>
                      <a:pt x="282" y="35"/>
                      <a:pt x="282" y="31"/>
                    </a:cubicBezTo>
                    <a:cubicBezTo>
                      <a:pt x="282" y="27"/>
                      <a:pt x="273" y="0"/>
                      <a:pt x="264" y="1"/>
                    </a:cubicBezTo>
                    <a:cubicBezTo>
                      <a:pt x="255" y="2"/>
                      <a:pt x="235" y="31"/>
                      <a:pt x="228" y="40"/>
                    </a:cubicBezTo>
                    <a:cubicBezTo>
                      <a:pt x="221" y="49"/>
                      <a:pt x="225" y="60"/>
                      <a:pt x="219" y="55"/>
                    </a:cubicBezTo>
                    <a:cubicBezTo>
                      <a:pt x="213" y="50"/>
                      <a:pt x="197" y="15"/>
                      <a:pt x="192" y="10"/>
                    </a:cubicBezTo>
                    <a:cubicBezTo>
                      <a:pt x="187" y="5"/>
                      <a:pt x="184" y="15"/>
                      <a:pt x="186" y="22"/>
                    </a:cubicBezTo>
                    <a:cubicBezTo>
                      <a:pt x="188" y="29"/>
                      <a:pt x="208" y="57"/>
                      <a:pt x="204" y="55"/>
                    </a:cubicBezTo>
                    <a:cubicBezTo>
                      <a:pt x="200" y="53"/>
                      <a:pt x="172" y="17"/>
                      <a:pt x="162" y="10"/>
                    </a:cubicBezTo>
                    <a:cubicBezTo>
                      <a:pt x="152" y="3"/>
                      <a:pt x="151" y="15"/>
                      <a:pt x="144" y="16"/>
                    </a:cubicBezTo>
                    <a:cubicBezTo>
                      <a:pt x="137" y="17"/>
                      <a:pt x="125" y="16"/>
                      <a:pt x="120" y="19"/>
                    </a:cubicBezTo>
                    <a:cubicBezTo>
                      <a:pt x="115" y="22"/>
                      <a:pt x="110" y="31"/>
                      <a:pt x="114" y="34"/>
                    </a:cubicBezTo>
                    <a:cubicBezTo>
                      <a:pt x="118" y="37"/>
                      <a:pt x="140" y="33"/>
                      <a:pt x="147" y="37"/>
                    </a:cubicBezTo>
                    <a:cubicBezTo>
                      <a:pt x="154" y="41"/>
                      <a:pt x="163" y="55"/>
                      <a:pt x="159" y="58"/>
                    </a:cubicBezTo>
                    <a:cubicBezTo>
                      <a:pt x="155" y="61"/>
                      <a:pt x="133" y="53"/>
                      <a:pt x="126" y="55"/>
                    </a:cubicBezTo>
                    <a:cubicBezTo>
                      <a:pt x="119" y="57"/>
                      <a:pt x="119" y="69"/>
                      <a:pt x="114" y="73"/>
                    </a:cubicBezTo>
                    <a:cubicBezTo>
                      <a:pt x="109" y="77"/>
                      <a:pt x="100" y="76"/>
                      <a:pt x="93" y="79"/>
                    </a:cubicBezTo>
                    <a:cubicBezTo>
                      <a:pt x="86" y="82"/>
                      <a:pt x="79" y="89"/>
                      <a:pt x="72" y="94"/>
                    </a:cubicBezTo>
                    <a:cubicBezTo>
                      <a:pt x="65" y="99"/>
                      <a:pt x="56" y="101"/>
                      <a:pt x="54" y="106"/>
                    </a:cubicBezTo>
                    <a:cubicBezTo>
                      <a:pt x="52" y="111"/>
                      <a:pt x="61" y="118"/>
                      <a:pt x="60" y="124"/>
                    </a:cubicBezTo>
                    <a:cubicBezTo>
                      <a:pt x="59" y="130"/>
                      <a:pt x="51" y="137"/>
                      <a:pt x="45" y="142"/>
                    </a:cubicBezTo>
                    <a:cubicBezTo>
                      <a:pt x="39" y="147"/>
                      <a:pt x="33" y="142"/>
                      <a:pt x="27" y="154"/>
                    </a:cubicBezTo>
                    <a:cubicBezTo>
                      <a:pt x="21" y="166"/>
                      <a:pt x="16" y="194"/>
                      <a:pt x="12" y="214"/>
                    </a:cubicBezTo>
                    <a:cubicBezTo>
                      <a:pt x="8" y="234"/>
                      <a:pt x="0" y="260"/>
                      <a:pt x="3" y="274"/>
                    </a:cubicBezTo>
                    <a:cubicBezTo>
                      <a:pt x="6" y="288"/>
                      <a:pt x="27" y="295"/>
                      <a:pt x="33" y="301"/>
                    </a:cubicBezTo>
                  </a:path>
                </a:pathLst>
              </a:custGeom>
              <a:gradFill rotWithShape="1">
                <a:gsLst>
                  <a:gs pos="0">
                    <a:srgbClr val="D20000"/>
                  </a:gs>
                  <a:gs pos="50000">
                    <a:srgbClr val="993300"/>
                  </a:gs>
                  <a:gs pos="100000">
                    <a:srgbClr val="D20000"/>
                  </a:gs>
                </a:gsLst>
                <a:lin ang="189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136"/>
              <p:cNvSpPr>
                <a:spLocks/>
              </p:cNvSpPr>
              <p:nvPr/>
            </p:nvSpPr>
            <p:spPr bwMode="auto">
              <a:xfrm>
                <a:off x="766" y="3636"/>
                <a:ext cx="98" cy="104"/>
              </a:xfrm>
              <a:custGeom>
                <a:avLst/>
                <a:gdLst>
                  <a:gd name="T0" fmla="*/ 66 w 99"/>
                  <a:gd name="T1" fmla="*/ 0 h 101"/>
                  <a:gd name="T2" fmla="*/ 91 w 99"/>
                  <a:gd name="T3" fmla="*/ 19 h 101"/>
                  <a:gd name="T4" fmla="*/ 97 w 99"/>
                  <a:gd name="T5" fmla="*/ 65 h 101"/>
                  <a:gd name="T6" fmla="*/ 78 w 99"/>
                  <a:gd name="T7" fmla="*/ 90 h 101"/>
                  <a:gd name="T8" fmla="*/ 36 w 99"/>
                  <a:gd name="T9" fmla="*/ 96 h 101"/>
                  <a:gd name="T10" fmla="*/ 4 w 99"/>
                  <a:gd name="T11" fmla="*/ 59 h 101"/>
                  <a:gd name="T12" fmla="*/ 12 w 99"/>
                  <a:gd name="T13" fmla="*/ 3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101">
                    <a:moveTo>
                      <a:pt x="66" y="0"/>
                    </a:moveTo>
                    <a:cubicBezTo>
                      <a:pt x="70" y="4"/>
                      <a:pt x="86" y="8"/>
                      <a:pt x="91" y="19"/>
                    </a:cubicBezTo>
                    <a:cubicBezTo>
                      <a:pt x="96" y="30"/>
                      <a:pt x="99" y="53"/>
                      <a:pt x="97" y="65"/>
                    </a:cubicBezTo>
                    <a:cubicBezTo>
                      <a:pt x="95" y="77"/>
                      <a:pt x="88" y="85"/>
                      <a:pt x="78" y="90"/>
                    </a:cubicBezTo>
                    <a:cubicBezTo>
                      <a:pt x="68" y="95"/>
                      <a:pt x="48" y="101"/>
                      <a:pt x="36" y="96"/>
                    </a:cubicBezTo>
                    <a:cubicBezTo>
                      <a:pt x="24" y="91"/>
                      <a:pt x="8" y="70"/>
                      <a:pt x="4" y="59"/>
                    </a:cubicBezTo>
                    <a:cubicBezTo>
                      <a:pt x="0" y="48"/>
                      <a:pt x="10" y="36"/>
                      <a:pt x="12" y="30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137"/>
              <p:cNvSpPr>
                <a:spLocks/>
              </p:cNvSpPr>
              <p:nvPr/>
            </p:nvSpPr>
            <p:spPr bwMode="auto">
              <a:xfrm>
                <a:off x="288" y="3622"/>
                <a:ext cx="107" cy="114"/>
              </a:xfrm>
              <a:custGeom>
                <a:avLst/>
                <a:gdLst>
                  <a:gd name="T0" fmla="*/ 48 w 108"/>
                  <a:gd name="T1" fmla="*/ 0 h 111"/>
                  <a:gd name="T2" fmla="*/ 10 w 108"/>
                  <a:gd name="T3" fmla="*/ 31 h 111"/>
                  <a:gd name="T4" fmla="*/ 4 w 108"/>
                  <a:gd name="T5" fmla="*/ 77 h 111"/>
                  <a:gd name="T6" fmla="*/ 36 w 108"/>
                  <a:gd name="T7" fmla="*/ 91 h 111"/>
                  <a:gd name="T8" fmla="*/ 65 w 108"/>
                  <a:gd name="T9" fmla="*/ 108 h 111"/>
                  <a:gd name="T10" fmla="*/ 97 w 108"/>
                  <a:gd name="T11" fmla="*/ 71 h 111"/>
                  <a:gd name="T12" fmla="*/ 108 w 108"/>
                  <a:gd name="T13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11">
                    <a:moveTo>
                      <a:pt x="48" y="0"/>
                    </a:moveTo>
                    <a:cubicBezTo>
                      <a:pt x="42" y="5"/>
                      <a:pt x="17" y="19"/>
                      <a:pt x="10" y="31"/>
                    </a:cubicBezTo>
                    <a:cubicBezTo>
                      <a:pt x="2" y="44"/>
                      <a:pt x="0" y="66"/>
                      <a:pt x="4" y="77"/>
                    </a:cubicBezTo>
                    <a:cubicBezTo>
                      <a:pt x="8" y="87"/>
                      <a:pt x="26" y="86"/>
                      <a:pt x="36" y="91"/>
                    </a:cubicBezTo>
                    <a:cubicBezTo>
                      <a:pt x="46" y="96"/>
                      <a:pt x="55" y="111"/>
                      <a:pt x="65" y="108"/>
                    </a:cubicBezTo>
                    <a:cubicBezTo>
                      <a:pt x="75" y="105"/>
                      <a:pt x="90" y="82"/>
                      <a:pt x="97" y="71"/>
                    </a:cubicBezTo>
                    <a:cubicBezTo>
                      <a:pt x="104" y="60"/>
                      <a:pt x="106" y="50"/>
                      <a:pt x="108" y="44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138"/>
              <p:cNvSpPr>
                <a:spLocks/>
              </p:cNvSpPr>
              <p:nvPr/>
            </p:nvSpPr>
            <p:spPr bwMode="auto">
              <a:xfrm>
                <a:off x="411" y="3033"/>
                <a:ext cx="332" cy="356"/>
              </a:xfrm>
              <a:custGeom>
                <a:avLst/>
                <a:gdLst>
                  <a:gd name="T0" fmla="*/ 0 w 344"/>
                  <a:gd name="T1" fmla="*/ 194 h 365"/>
                  <a:gd name="T2" fmla="*/ 6 w 344"/>
                  <a:gd name="T3" fmla="*/ 209 h 365"/>
                  <a:gd name="T4" fmla="*/ 36 w 344"/>
                  <a:gd name="T5" fmla="*/ 266 h 365"/>
                  <a:gd name="T6" fmla="*/ 87 w 344"/>
                  <a:gd name="T7" fmla="*/ 308 h 365"/>
                  <a:gd name="T8" fmla="*/ 138 w 344"/>
                  <a:gd name="T9" fmla="*/ 320 h 365"/>
                  <a:gd name="T10" fmla="*/ 144 w 344"/>
                  <a:gd name="T11" fmla="*/ 344 h 365"/>
                  <a:gd name="T12" fmla="*/ 165 w 344"/>
                  <a:gd name="T13" fmla="*/ 365 h 365"/>
                  <a:gd name="T14" fmla="*/ 192 w 344"/>
                  <a:gd name="T15" fmla="*/ 341 h 365"/>
                  <a:gd name="T16" fmla="*/ 207 w 344"/>
                  <a:gd name="T17" fmla="*/ 317 h 365"/>
                  <a:gd name="T18" fmla="*/ 255 w 344"/>
                  <a:gd name="T19" fmla="*/ 308 h 365"/>
                  <a:gd name="T20" fmla="*/ 303 w 344"/>
                  <a:gd name="T21" fmla="*/ 275 h 365"/>
                  <a:gd name="T22" fmla="*/ 342 w 344"/>
                  <a:gd name="T23" fmla="*/ 179 h 365"/>
                  <a:gd name="T24" fmla="*/ 288 w 344"/>
                  <a:gd name="T25" fmla="*/ 98 h 365"/>
                  <a:gd name="T26" fmla="*/ 256 w 344"/>
                  <a:gd name="T27" fmla="*/ 27 h 365"/>
                  <a:gd name="T28" fmla="*/ 208 w 344"/>
                  <a:gd name="T29" fmla="*/ 75 h 365"/>
                  <a:gd name="T30" fmla="*/ 198 w 344"/>
                  <a:gd name="T31" fmla="*/ 56 h 365"/>
                  <a:gd name="T32" fmla="*/ 183 w 344"/>
                  <a:gd name="T33" fmla="*/ 53 h 365"/>
                  <a:gd name="T34" fmla="*/ 112 w 344"/>
                  <a:gd name="T35" fmla="*/ 75 h 365"/>
                  <a:gd name="T36" fmla="*/ 126 w 344"/>
                  <a:gd name="T37" fmla="*/ 41 h 365"/>
                  <a:gd name="T38" fmla="*/ 114 w 344"/>
                  <a:gd name="T39" fmla="*/ 11 h 365"/>
                  <a:gd name="T40" fmla="*/ 54 w 344"/>
                  <a:gd name="T41" fmla="*/ 110 h 365"/>
                  <a:gd name="T42" fmla="*/ 60 w 344"/>
                  <a:gd name="T43" fmla="*/ 137 h 365"/>
                  <a:gd name="T44" fmla="*/ 54 w 344"/>
                  <a:gd name="T45" fmla="*/ 161 h 365"/>
                  <a:gd name="T46" fmla="*/ 36 w 344"/>
                  <a:gd name="T47" fmla="*/ 155 h 365"/>
                  <a:gd name="T48" fmla="*/ 33 w 344"/>
                  <a:gd name="T49" fmla="*/ 119 h 365"/>
                  <a:gd name="T50" fmla="*/ 12 w 344"/>
                  <a:gd name="T51" fmla="*/ 152 h 365"/>
                  <a:gd name="T52" fmla="*/ 12 w 344"/>
                  <a:gd name="T53" fmla="*/ 173 h 365"/>
                  <a:gd name="T54" fmla="*/ 9 w 344"/>
                  <a:gd name="T55" fmla="*/ 185 h 365"/>
                  <a:gd name="T56" fmla="*/ 0 w 344"/>
                  <a:gd name="T57" fmla="*/ 19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4" h="365">
                    <a:moveTo>
                      <a:pt x="0" y="194"/>
                    </a:moveTo>
                    <a:cubicBezTo>
                      <a:pt x="0" y="198"/>
                      <a:pt x="0" y="197"/>
                      <a:pt x="6" y="209"/>
                    </a:cubicBezTo>
                    <a:cubicBezTo>
                      <a:pt x="12" y="221"/>
                      <a:pt x="23" y="250"/>
                      <a:pt x="36" y="266"/>
                    </a:cubicBezTo>
                    <a:cubicBezTo>
                      <a:pt x="49" y="282"/>
                      <a:pt x="70" y="299"/>
                      <a:pt x="87" y="308"/>
                    </a:cubicBezTo>
                    <a:cubicBezTo>
                      <a:pt x="104" y="317"/>
                      <a:pt x="129" y="314"/>
                      <a:pt x="138" y="320"/>
                    </a:cubicBezTo>
                    <a:cubicBezTo>
                      <a:pt x="147" y="326"/>
                      <a:pt x="140" y="337"/>
                      <a:pt x="144" y="344"/>
                    </a:cubicBezTo>
                    <a:cubicBezTo>
                      <a:pt x="148" y="351"/>
                      <a:pt x="157" y="365"/>
                      <a:pt x="165" y="365"/>
                    </a:cubicBezTo>
                    <a:cubicBezTo>
                      <a:pt x="173" y="365"/>
                      <a:pt x="185" y="349"/>
                      <a:pt x="192" y="341"/>
                    </a:cubicBezTo>
                    <a:cubicBezTo>
                      <a:pt x="199" y="333"/>
                      <a:pt x="197" y="322"/>
                      <a:pt x="207" y="317"/>
                    </a:cubicBezTo>
                    <a:cubicBezTo>
                      <a:pt x="217" y="312"/>
                      <a:pt x="239" y="315"/>
                      <a:pt x="255" y="308"/>
                    </a:cubicBezTo>
                    <a:cubicBezTo>
                      <a:pt x="271" y="301"/>
                      <a:pt x="289" y="296"/>
                      <a:pt x="303" y="275"/>
                    </a:cubicBezTo>
                    <a:cubicBezTo>
                      <a:pt x="317" y="254"/>
                      <a:pt x="344" y="208"/>
                      <a:pt x="342" y="179"/>
                    </a:cubicBezTo>
                    <a:cubicBezTo>
                      <a:pt x="340" y="150"/>
                      <a:pt x="302" y="123"/>
                      <a:pt x="288" y="98"/>
                    </a:cubicBezTo>
                    <a:cubicBezTo>
                      <a:pt x="274" y="73"/>
                      <a:pt x="269" y="31"/>
                      <a:pt x="256" y="27"/>
                    </a:cubicBezTo>
                    <a:cubicBezTo>
                      <a:pt x="243" y="23"/>
                      <a:pt x="218" y="70"/>
                      <a:pt x="208" y="75"/>
                    </a:cubicBezTo>
                    <a:cubicBezTo>
                      <a:pt x="198" y="80"/>
                      <a:pt x="202" y="60"/>
                      <a:pt x="198" y="56"/>
                    </a:cubicBezTo>
                    <a:cubicBezTo>
                      <a:pt x="194" y="52"/>
                      <a:pt x="197" y="50"/>
                      <a:pt x="183" y="53"/>
                    </a:cubicBezTo>
                    <a:cubicBezTo>
                      <a:pt x="169" y="56"/>
                      <a:pt x="121" y="77"/>
                      <a:pt x="112" y="75"/>
                    </a:cubicBezTo>
                    <a:cubicBezTo>
                      <a:pt x="103" y="73"/>
                      <a:pt x="126" y="52"/>
                      <a:pt x="126" y="41"/>
                    </a:cubicBezTo>
                    <a:cubicBezTo>
                      <a:pt x="126" y="30"/>
                      <a:pt x="126" y="0"/>
                      <a:pt x="114" y="11"/>
                    </a:cubicBezTo>
                    <a:cubicBezTo>
                      <a:pt x="102" y="22"/>
                      <a:pt x="63" y="89"/>
                      <a:pt x="54" y="110"/>
                    </a:cubicBezTo>
                    <a:cubicBezTo>
                      <a:pt x="45" y="131"/>
                      <a:pt x="60" y="129"/>
                      <a:pt x="60" y="137"/>
                    </a:cubicBezTo>
                    <a:cubicBezTo>
                      <a:pt x="60" y="145"/>
                      <a:pt x="58" y="158"/>
                      <a:pt x="54" y="161"/>
                    </a:cubicBezTo>
                    <a:cubicBezTo>
                      <a:pt x="50" y="164"/>
                      <a:pt x="39" y="162"/>
                      <a:pt x="36" y="155"/>
                    </a:cubicBezTo>
                    <a:cubicBezTo>
                      <a:pt x="33" y="148"/>
                      <a:pt x="37" y="119"/>
                      <a:pt x="33" y="119"/>
                    </a:cubicBezTo>
                    <a:cubicBezTo>
                      <a:pt x="29" y="119"/>
                      <a:pt x="16" y="143"/>
                      <a:pt x="12" y="152"/>
                    </a:cubicBezTo>
                    <a:cubicBezTo>
                      <a:pt x="8" y="161"/>
                      <a:pt x="12" y="168"/>
                      <a:pt x="12" y="173"/>
                    </a:cubicBezTo>
                    <a:cubicBezTo>
                      <a:pt x="12" y="178"/>
                      <a:pt x="11" y="182"/>
                      <a:pt x="9" y="185"/>
                    </a:cubicBezTo>
                    <a:cubicBezTo>
                      <a:pt x="7" y="188"/>
                      <a:pt x="0" y="190"/>
                      <a:pt x="0" y="1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139"/>
              <p:cNvSpPr>
                <a:spLocks/>
              </p:cNvSpPr>
              <p:nvPr/>
            </p:nvSpPr>
            <p:spPr bwMode="auto">
              <a:xfrm>
                <a:off x="530" y="3272"/>
                <a:ext cx="109" cy="32"/>
              </a:xfrm>
              <a:custGeom>
                <a:avLst/>
                <a:gdLst>
                  <a:gd name="T0" fmla="*/ 0 w 114"/>
                  <a:gd name="T1" fmla="*/ 0 h 32"/>
                  <a:gd name="T2" fmla="*/ 39 w 114"/>
                  <a:gd name="T3" fmla="*/ 27 h 32"/>
                  <a:gd name="T4" fmla="*/ 60 w 114"/>
                  <a:gd name="T5" fmla="*/ 30 h 32"/>
                  <a:gd name="T6" fmla="*/ 81 w 114"/>
                  <a:gd name="T7" fmla="*/ 27 h 32"/>
                  <a:gd name="T8" fmla="*/ 114 w 114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">
                    <a:moveTo>
                      <a:pt x="0" y="0"/>
                    </a:moveTo>
                    <a:cubicBezTo>
                      <a:pt x="7" y="4"/>
                      <a:pt x="29" y="22"/>
                      <a:pt x="39" y="27"/>
                    </a:cubicBezTo>
                    <a:cubicBezTo>
                      <a:pt x="49" y="32"/>
                      <a:pt x="53" y="30"/>
                      <a:pt x="60" y="30"/>
                    </a:cubicBezTo>
                    <a:cubicBezTo>
                      <a:pt x="67" y="30"/>
                      <a:pt x="72" y="32"/>
                      <a:pt x="81" y="27"/>
                    </a:cubicBezTo>
                    <a:cubicBezTo>
                      <a:pt x="90" y="22"/>
                      <a:pt x="107" y="8"/>
                      <a:pt x="114" y="3"/>
                    </a:cubicBezTo>
                  </a:path>
                </a:pathLst>
              </a:custGeom>
              <a:noFill/>
              <a:ln w="12700" cmpd="sng">
                <a:solidFill>
                  <a:srgbClr val="D20000"/>
                </a:solidFill>
                <a:round/>
                <a:headEnd type="non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140"/>
              <p:cNvSpPr>
                <a:spLocks/>
              </p:cNvSpPr>
              <p:nvPr/>
            </p:nvSpPr>
            <p:spPr bwMode="auto">
              <a:xfrm>
                <a:off x="566" y="3283"/>
                <a:ext cx="45" cy="10"/>
              </a:xfrm>
              <a:custGeom>
                <a:avLst/>
                <a:gdLst>
                  <a:gd name="T0" fmla="*/ 0 w 45"/>
                  <a:gd name="T1" fmla="*/ 10 h 10"/>
                  <a:gd name="T2" fmla="*/ 10 w 45"/>
                  <a:gd name="T3" fmla="*/ 1 h 10"/>
                  <a:gd name="T4" fmla="*/ 25 w 45"/>
                  <a:gd name="T5" fmla="*/ 4 h 10"/>
                  <a:gd name="T6" fmla="*/ 36 w 45"/>
                  <a:gd name="T7" fmla="*/ 1 h 10"/>
                  <a:gd name="T8" fmla="*/ 45 w 45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0">
                    <a:moveTo>
                      <a:pt x="0" y="10"/>
                    </a:moveTo>
                    <a:cubicBezTo>
                      <a:pt x="2" y="8"/>
                      <a:pt x="6" y="2"/>
                      <a:pt x="10" y="1"/>
                    </a:cubicBezTo>
                    <a:cubicBezTo>
                      <a:pt x="14" y="0"/>
                      <a:pt x="21" y="4"/>
                      <a:pt x="25" y="4"/>
                    </a:cubicBezTo>
                    <a:cubicBezTo>
                      <a:pt x="29" y="4"/>
                      <a:pt x="33" y="0"/>
                      <a:pt x="36" y="1"/>
                    </a:cubicBezTo>
                    <a:cubicBezTo>
                      <a:pt x="39" y="2"/>
                      <a:pt x="43" y="8"/>
                      <a:pt x="45" y="10"/>
                    </a:cubicBez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141"/>
              <p:cNvSpPr>
                <a:spLocks/>
              </p:cNvSpPr>
              <p:nvPr/>
            </p:nvSpPr>
            <p:spPr bwMode="auto">
              <a:xfrm>
                <a:off x="513" y="3157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142"/>
              <p:cNvSpPr>
                <a:spLocks/>
              </p:cNvSpPr>
              <p:nvPr/>
            </p:nvSpPr>
            <p:spPr bwMode="auto">
              <a:xfrm>
                <a:off x="533" y="3187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143"/>
              <p:cNvSpPr>
                <a:spLocks/>
              </p:cNvSpPr>
              <p:nvPr/>
            </p:nvSpPr>
            <p:spPr bwMode="auto">
              <a:xfrm>
                <a:off x="512" y="3165"/>
                <a:ext cx="62" cy="36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144"/>
              <p:cNvSpPr>
                <a:spLocks/>
              </p:cNvSpPr>
              <p:nvPr/>
            </p:nvSpPr>
            <p:spPr bwMode="auto">
              <a:xfrm flipH="1">
                <a:off x="611" y="3153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145"/>
              <p:cNvSpPr>
                <a:spLocks/>
              </p:cNvSpPr>
              <p:nvPr/>
            </p:nvSpPr>
            <p:spPr bwMode="auto">
              <a:xfrm flipH="1">
                <a:off x="626" y="3183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146"/>
              <p:cNvSpPr>
                <a:spLocks/>
              </p:cNvSpPr>
              <p:nvPr/>
            </p:nvSpPr>
            <p:spPr bwMode="auto">
              <a:xfrm flipH="1">
                <a:off x="611" y="3162"/>
                <a:ext cx="62" cy="35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147"/>
              <p:cNvSpPr>
                <a:spLocks/>
              </p:cNvSpPr>
              <p:nvPr/>
            </p:nvSpPr>
            <p:spPr bwMode="auto">
              <a:xfrm>
                <a:off x="592" y="3126"/>
                <a:ext cx="99" cy="105"/>
              </a:xfrm>
              <a:custGeom>
                <a:avLst/>
                <a:gdLst>
                  <a:gd name="T0" fmla="*/ 4 w 102"/>
                  <a:gd name="T1" fmla="*/ 35 h 107"/>
                  <a:gd name="T2" fmla="*/ 37 w 102"/>
                  <a:gd name="T3" fmla="*/ 5 h 107"/>
                  <a:gd name="T4" fmla="*/ 67 w 102"/>
                  <a:gd name="T5" fmla="*/ 5 h 107"/>
                  <a:gd name="T6" fmla="*/ 97 w 102"/>
                  <a:gd name="T7" fmla="*/ 35 h 107"/>
                  <a:gd name="T8" fmla="*/ 97 w 102"/>
                  <a:gd name="T9" fmla="*/ 68 h 107"/>
                  <a:gd name="T10" fmla="*/ 70 w 102"/>
                  <a:gd name="T11" fmla="*/ 101 h 107"/>
                  <a:gd name="T12" fmla="*/ 40 w 102"/>
                  <a:gd name="T13" fmla="*/ 104 h 107"/>
                  <a:gd name="T14" fmla="*/ 13 w 102"/>
                  <a:gd name="T15" fmla="*/ 92 h 107"/>
                  <a:gd name="T16" fmla="*/ 1 w 102"/>
                  <a:gd name="T17" fmla="*/ 65 h 107"/>
                  <a:gd name="T18" fmla="*/ 4 w 102"/>
                  <a:gd name="T19" fmla="*/ 3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7">
                    <a:moveTo>
                      <a:pt x="4" y="35"/>
                    </a:moveTo>
                    <a:cubicBezTo>
                      <a:pt x="9" y="25"/>
                      <a:pt x="27" y="10"/>
                      <a:pt x="37" y="5"/>
                    </a:cubicBezTo>
                    <a:cubicBezTo>
                      <a:pt x="47" y="0"/>
                      <a:pt x="57" y="0"/>
                      <a:pt x="67" y="5"/>
                    </a:cubicBezTo>
                    <a:cubicBezTo>
                      <a:pt x="77" y="10"/>
                      <a:pt x="92" y="25"/>
                      <a:pt x="97" y="35"/>
                    </a:cubicBezTo>
                    <a:cubicBezTo>
                      <a:pt x="102" y="45"/>
                      <a:pt x="101" y="57"/>
                      <a:pt x="97" y="68"/>
                    </a:cubicBezTo>
                    <a:cubicBezTo>
                      <a:pt x="93" y="79"/>
                      <a:pt x="79" y="95"/>
                      <a:pt x="70" y="101"/>
                    </a:cubicBezTo>
                    <a:cubicBezTo>
                      <a:pt x="61" y="107"/>
                      <a:pt x="49" y="105"/>
                      <a:pt x="40" y="104"/>
                    </a:cubicBezTo>
                    <a:cubicBezTo>
                      <a:pt x="31" y="103"/>
                      <a:pt x="19" y="98"/>
                      <a:pt x="13" y="92"/>
                    </a:cubicBezTo>
                    <a:cubicBezTo>
                      <a:pt x="7" y="86"/>
                      <a:pt x="2" y="74"/>
                      <a:pt x="1" y="65"/>
                    </a:cubicBezTo>
                    <a:cubicBezTo>
                      <a:pt x="0" y="56"/>
                      <a:pt x="4" y="41"/>
                      <a:pt x="4" y="35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148"/>
              <p:cNvSpPr>
                <a:spLocks/>
              </p:cNvSpPr>
              <p:nvPr/>
            </p:nvSpPr>
            <p:spPr bwMode="auto">
              <a:xfrm>
                <a:off x="491" y="3132"/>
                <a:ext cx="99" cy="103"/>
              </a:xfrm>
              <a:custGeom>
                <a:avLst/>
                <a:gdLst>
                  <a:gd name="T0" fmla="*/ 1 w 99"/>
                  <a:gd name="T1" fmla="*/ 31 h 103"/>
                  <a:gd name="T2" fmla="*/ 27 w 99"/>
                  <a:gd name="T3" fmla="*/ 8 h 103"/>
                  <a:gd name="T4" fmla="*/ 70 w 99"/>
                  <a:gd name="T5" fmla="*/ 5 h 103"/>
                  <a:gd name="T6" fmla="*/ 96 w 99"/>
                  <a:gd name="T7" fmla="*/ 37 h 103"/>
                  <a:gd name="T8" fmla="*/ 90 w 99"/>
                  <a:gd name="T9" fmla="*/ 73 h 103"/>
                  <a:gd name="T10" fmla="*/ 70 w 99"/>
                  <a:gd name="T11" fmla="*/ 96 h 103"/>
                  <a:gd name="T12" fmla="*/ 58 w 99"/>
                  <a:gd name="T13" fmla="*/ 101 h 103"/>
                  <a:gd name="T14" fmla="*/ 30 w 99"/>
                  <a:gd name="T15" fmla="*/ 99 h 103"/>
                  <a:gd name="T16" fmla="*/ 7 w 99"/>
                  <a:gd name="T17" fmla="*/ 78 h 103"/>
                  <a:gd name="T18" fmla="*/ 1 w 99"/>
                  <a:gd name="T19" fmla="*/ 59 h 103"/>
                  <a:gd name="T20" fmla="*/ 1 w 99"/>
                  <a:gd name="T21" fmla="*/ 3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03">
                    <a:moveTo>
                      <a:pt x="1" y="31"/>
                    </a:moveTo>
                    <a:cubicBezTo>
                      <a:pt x="5" y="23"/>
                      <a:pt x="15" y="12"/>
                      <a:pt x="27" y="8"/>
                    </a:cubicBezTo>
                    <a:cubicBezTo>
                      <a:pt x="38" y="4"/>
                      <a:pt x="59" y="0"/>
                      <a:pt x="70" y="5"/>
                    </a:cubicBezTo>
                    <a:cubicBezTo>
                      <a:pt x="82" y="10"/>
                      <a:pt x="93" y="26"/>
                      <a:pt x="96" y="37"/>
                    </a:cubicBezTo>
                    <a:cubicBezTo>
                      <a:pt x="99" y="48"/>
                      <a:pt x="94" y="63"/>
                      <a:pt x="90" y="73"/>
                    </a:cubicBezTo>
                    <a:cubicBezTo>
                      <a:pt x="87" y="82"/>
                      <a:pt x="75" y="91"/>
                      <a:pt x="70" y="96"/>
                    </a:cubicBezTo>
                    <a:cubicBezTo>
                      <a:pt x="65" y="101"/>
                      <a:pt x="65" y="100"/>
                      <a:pt x="58" y="101"/>
                    </a:cubicBezTo>
                    <a:cubicBezTo>
                      <a:pt x="51" y="102"/>
                      <a:pt x="38" y="103"/>
                      <a:pt x="30" y="99"/>
                    </a:cubicBezTo>
                    <a:cubicBezTo>
                      <a:pt x="22" y="95"/>
                      <a:pt x="12" y="85"/>
                      <a:pt x="7" y="78"/>
                    </a:cubicBezTo>
                    <a:cubicBezTo>
                      <a:pt x="2" y="71"/>
                      <a:pt x="2" y="67"/>
                      <a:pt x="1" y="59"/>
                    </a:cubicBezTo>
                    <a:cubicBezTo>
                      <a:pt x="0" y="51"/>
                      <a:pt x="1" y="37"/>
                      <a:pt x="1" y="31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149"/>
              <p:cNvSpPr>
                <a:spLocks/>
              </p:cNvSpPr>
              <p:nvPr/>
            </p:nvSpPr>
            <p:spPr bwMode="auto">
              <a:xfrm>
                <a:off x="637" y="3213"/>
                <a:ext cx="67" cy="80"/>
              </a:xfrm>
              <a:custGeom>
                <a:avLst/>
                <a:gdLst>
                  <a:gd name="T0" fmla="*/ 60 w 70"/>
                  <a:gd name="T1" fmla="*/ 6 h 82"/>
                  <a:gd name="T2" fmla="*/ 63 w 70"/>
                  <a:gd name="T3" fmla="*/ 39 h 82"/>
                  <a:gd name="T4" fmla="*/ 43 w 70"/>
                  <a:gd name="T5" fmla="*/ 81 h 82"/>
                  <a:gd name="T6" fmla="*/ 3 w 70"/>
                  <a:gd name="T7" fmla="*/ 30 h 82"/>
                  <a:gd name="T8" fmla="*/ 60 w 70"/>
                  <a:gd name="T9" fmla="*/ 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60" y="6"/>
                    </a:moveTo>
                    <a:cubicBezTo>
                      <a:pt x="70" y="8"/>
                      <a:pt x="66" y="27"/>
                      <a:pt x="63" y="39"/>
                    </a:cubicBezTo>
                    <a:cubicBezTo>
                      <a:pt x="60" y="51"/>
                      <a:pt x="53" y="82"/>
                      <a:pt x="43" y="81"/>
                    </a:cubicBezTo>
                    <a:cubicBezTo>
                      <a:pt x="33" y="80"/>
                      <a:pt x="0" y="42"/>
                      <a:pt x="3" y="30"/>
                    </a:cubicBezTo>
                    <a:cubicBezTo>
                      <a:pt x="6" y="18"/>
                      <a:pt x="50" y="0"/>
                      <a:pt x="60" y="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150"/>
              <p:cNvSpPr>
                <a:spLocks/>
              </p:cNvSpPr>
              <p:nvPr/>
            </p:nvSpPr>
            <p:spPr bwMode="auto">
              <a:xfrm>
                <a:off x="468" y="3219"/>
                <a:ext cx="75" cy="67"/>
              </a:xfrm>
              <a:custGeom>
                <a:avLst/>
                <a:gdLst>
                  <a:gd name="T0" fmla="*/ 0 w 75"/>
                  <a:gd name="T1" fmla="*/ 26 h 67"/>
                  <a:gd name="T2" fmla="*/ 12 w 75"/>
                  <a:gd name="T3" fmla="*/ 53 h 67"/>
                  <a:gd name="T4" fmla="*/ 42 w 75"/>
                  <a:gd name="T5" fmla="*/ 56 h 67"/>
                  <a:gd name="T6" fmla="*/ 54 w 75"/>
                  <a:gd name="T7" fmla="*/ 62 h 67"/>
                  <a:gd name="T8" fmla="*/ 72 w 75"/>
                  <a:gd name="T9" fmla="*/ 26 h 67"/>
                  <a:gd name="T10" fmla="*/ 36 w 75"/>
                  <a:gd name="T11" fmla="*/ 14 h 67"/>
                  <a:gd name="T12" fmla="*/ 15 w 75"/>
                  <a:gd name="T13" fmla="*/ 2 h 67"/>
                  <a:gd name="T14" fmla="*/ 0 w 75"/>
                  <a:gd name="T15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67">
                    <a:moveTo>
                      <a:pt x="0" y="26"/>
                    </a:moveTo>
                    <a:cubicBezTo>
                      <a:pt x="0" y="34"/>
                      <a:pt x="5" y="48"/>
                      <a:pt x="12" y="53"/>
                    </a:cubicBezTo>
                    <a:cubicBezTo>
                      <a:pt x="19" y="58"/>
                      <a:pt x="35" y="55"/>
                      <a:pt x="42" y="56"/>
                    </a:cubicBezTo>
                    <a:cubicBezTo>
                      <a:pt x="49" y="57"/>
                      <a:pt x="49" y="67"/>
                      <a:pt x="54" y="62"/>
                    </a:cubicBezTo>
                    <a:cubicBezTo>
                      <a:pt x="59" y="57"/>
                      <a:pt x="75" y="34"/>
                      <a:pt x="72" y="26"/>
                    </a:cubicBezTo>
                    <a:cubicBezTo>
                      <a:pt x="69" y="18"/>
                      <a:pt x="45" y="18"/>
                      <a:pt x="36" y="14"/>
                    </a:cubicBezTo>
                    <a:cubicBezTo>
                      <a:pt x="27" y="10"/>
                      <a:pt x="21" y="0"/>
                      <a:pt x="15" y="2"/>
                    </a:cubicBezTo>
                    <a:cubicBezTo>
                      <a:pt x="9" y="4"/>
                      <a:pt x="3" y="21"/>
                      <a:pt x="0" y="2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151"/>
              <p:cNvSpPr>
                <a:spLocks/>
              </p:cNvSpPr>
              <p:nvPr/>
            </p:nvSpPr>
            <p:spPr bwMode="auto">
              <a:xfrm>
                <a:off x="754" y="3568"/>
                <a:ext cx="89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8" name="Freeform 152"/>
            <p:cNvSpPr>
              <a:spLocks/>
            </p:cNvSpPr>
            <p:nvPr/>
          </p:nvSpPr>
          <p:spPr bwMode="auto">
            <a:xfrm>
              <a:off x="570" y="3232"/>
              <a:ext cx="39" cy="15"/>
            </a:xfrm>
            <a:custGeom>
              <a:avLst/>
              <a:gdLst>
                <a:gd name="T0" fmla="*/ 0 w 39"/>
                <a:gd name="T1" fmla="*/ 10 h 15"/>
                <a:gd name="T2" fmla="*/ 6 w 39"/>
                <a:gd name="T3" fmla="*/ 13 h 15"/>
                <a:gd name="T4" fmla="*/ 18 w 39"/>
                <a:gd name="T5" fmla="*/ 0 h 15"/>
                <a:gd name="T6" fmla="*/ 30 w 39"/>
                <a:gd name="T7" fmla="*/ 13 h 15"/>
                <a:gd name="T8" fmla="*/ 39 w 39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">
                  <a:moveTo>
                    <a:pt x="0" y="10"/>
                  </a:moveTo>
                  <a:cubicBezTo>
                    <a:pt x="1" y="10"/>
                    <a:pt x="3" y="15"/>
                    <a:pt x="6" y="13"/>
                  </a:cubicBezTo>
                  <a:cubicBezTo>
                    <a:pt x="9" y="11"/>
                    <a:pt x="14" y="0"/>
                    <a:pt x="18" y="0"/>
                  </a:cubicBezTo>
                  <a:cubicBezTo>
                    <a:pt x="22" y="0"/>
                    <a:pt x="27" y="11"/>
                    <a:pt x="30" y="13"/>
                  </a:cubicBezTo>
                  <a:cubicBezTo>
                    <a:pt x="33" y="15"/>
                    <a:pt x="37" y="11"/>
                    <a:pt x="39" y="1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0" name="Group 83"/>
          <p:cNvGrpSpPr>
            <a:grpSpLocks/>
          </p:cNvGrpSpPr>
          <p:nvPr/>
        </p:nvGrpSpPr>
        <p:grpSpPr bwMode="auto">
          <a:xfrm>
            <a:off x="1327989" y="2467254"/>
            <a:ext cx="720725" cy="1439863"/>
            <a:chOff x="768" y="48"/>
            <a:chExt cx="581" cy="1050"/>
          </a:xfrm>
        </p:grpSpPr>
        <p:grpSp>
          <p:nvGrpSpPr>
            <p:cNvPr id="101" name="Group 84"/>
            <p:cNvGrpSpPr>
              <a:grpSpLocks/>
            </p:cNvGrpSpPr>
            <p:nvPr/>
          </p:nvGrpSpPr>
          <p:grpSpPr bwMode="auto">
            <a:xfrm>
              <a:off x="768" y="48"/>
              <a:ext cx="581" cy="1050"/>
              <a:chOff x="1680" y="1488"/>
              <a:chExt cx="581" cy="1050"/>
            </a:xfrm>
          </p:grpSpPr>
          <p:sp>
            <p:nvSpPr>
              <p:cNvPr id="103" name="Freeform 85"/>
              <p:cNvSpPr>
                <a:spLocks/>
              </p:cNvSpPr>
              <p:nvPr/>
            </p:nvSpPr>
            <p:spPr bwMode="auto">
              <a:xfrm>
                <a:off x="1971" y="2252"/>
                <a:ext cx="0" cy="241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86"/>
              <p:cNvSpPr>
                <a:spLocks/>
              </p:cNvSpPr>
              <p:nvPr/>
            </p:nvSpPr>
            <p:spPr bwMode="auto">
              <a:xfrm>
                <a:off x="1768" y="2105"/>
                <a:ext cx="406" cy="399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CC"/>
                  </a:gs>
                  <a:gs pos="50000">
                    <a:srgbClr val="000099"/>
                  </a:gs>
                  <a:gs pos="100000">
                    <a:srgbClr val="0066CC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87"/>
              <p:cNvSpPr>
                <a:spLocks/>
              </p:cNvSpPr>
              <p:nvPr/>
            </p:nvSpPr>
            <p:spPr bwMode="auto">
              <a:xfrm>
                <a:off x="1962" y="2112"/>
                <a:ext cx="41" cy="136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88"/>
              <p:cNvSpPr>
                <a:spLocks/>
              </p:cNvSpPr>
              <p:nvPr/>
            </p:nvSpPr>
            <p:spPr bwMode="auto">
              <a:xfrm>
                <a:off x="2040" y="2108"/>
                <a:ext cx="111" cy="136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89"/>
              <p:cNvSpPr>
                <a:spLocks/>
              </p:cNvSpPr>
              <p:nvPr/>
            </p:nvSpPr>
            <p:spPr bwMode="auto">
              <a:xfrm>
                <a:off x="1800" y="2105"/>
                <a:ext cx="90" cy="143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90"/>
              <p:cNvSpPr>
                <a:spLocks/>
              </p:cNvSpPr>
              <p:nvPr/>
            </p:nvSpPr>
            <p:spPr bwMode="auto">
              <a:xfrm>
                <a:off x="1831" y="1912"/>
                <a:ext cx="272" cy="203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91"/>
              <p:cNvSpPr>
                <a:spLocks/>
              </p:cNvSpPr>
              <p:nvPr/>
            </p:nvSpPr>
            <p:spPr bwMode="auto">
              <a:xfrm>
                <a:off x="2045" y="1910"/>
                <a:ext cx="171" cy="301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92"/>
              <p:cNvSpPr>
                <a:spLocks/>
              </p:cNvSpPr>
              <p:nvPr/>
            </p:nvSpPr>
            <p:spPr bwMode="auto">
              <a:xfrm>
                <a:off x="2133" y="2105"/>
                <a:ext cx="87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93"/>
              <p:cNvSpPr>
                <a:spLocks/>
              </p:cNvSpPr>
              <p:nvPr/>
            </p:nvSpPr>
            <p:spPr bwMode="auto">
              <a:xfrm>
                <a:off x="1709" y="1914"/>
                <a:ext cx="193" cy="304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94"/>
              <p:cNvSpPr>
                <a:spLocks/>
              </p:cNvSpPr>
              <p:nvPr/>
            </p:nvSpPr>
            <p:spPr bwMode="auto">
              <a:xfrm>
                <a:off x="1721" y="2112"/>
                <a:ext cx="97" cy="98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95"/>
              <p:cNvSpPr>
                <a:spLocks/>
              </p:cNvSpPr>
              <p:nvPr/>
            </p:nvSpPr>
            <p:spPr bwMode="auto">
              <a:xfrm>
                <a:off x="1889" y="1886"/>
                <a:ext cx="73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96"/>
              <p:cNvSpPr>
                <a:spLocks/>
              </p:cNvSpPr>
              <p:nvPr/>
            </p:nvSpPr>
            <p:spPr bwMode="auto">
              <a:xfrm flipH="1">
                <a:off x="1962" y="1886"/>
                <a:ext cx="72" cy="90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97"/>
              <p:cNvSpPr>
                <a:spLocks/>
              </p:cNvSpPr>
              <p:nvPr/>
            </p:nvSpPr>
            <p:spPr bwMode="auto">
              <a:xfrm>
                <a:off x="1968" y="2112"/>
                <a:ext cx="6" cy="376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98"/>
              <p:cNvSpPr>
                <a:spLocks/>
              </p:cNvSpPr>
              <p:nvPr/>
            </p:nvSpPr>
            <p:spPr bwMode="auto">
              <a:xfrm>
                <a:off x="1964" y="1950"/>
                <a:ext cx="1" cy="150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99" descr="Коричневый мрамор"/>
              <p:cNvSpPr>
                <a:spLocks/>
              </p:cNvSpPr>
              <p:nvPr/>
            </p:nvSpPr>
            <p:spPr bwMode="auto">
              <a:xfrm>
                <a:off x="1809" y="2448"/>
                <a:ext cx="341" cy="90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9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8" name="Group 100"/>
              <p:cNvGrpSpPr>
                <a:grpSpLocks/>
              </p:cNvGrpSpPr>
              <p:nvPr/>
            </p:nvGrpSpPr>
            <p:grpSpPr bwMode="auto">
              <a:xfrm>
                <a:off x="1680" y="1488"/>
                <a:ext cx="581" cy="789"/>
                <a:chOff x="1680" y="1488"/>
                <a:chExt cx="581" cy="789"/>
              </a:xfrm>
            </p:grpSpPr>
            <p:sp>
              <p:nvSpPr>
                <p:cNvPr id="119" name="Freeform 101"/>
                <p:cNvSpPr>
                  <a:spLocks/>
                </p:cNvSpPr>
                <p:nvPr/>
              </p:nvSpPr>
              <p:spPr bwMode="auto">
                <a:xfrm>
                  <a:off x="1771" y="1488"/>
                  <a:ext cx="387" cy="287"/>
                </a:xfrm>
                <a:custGeom>
                  <a:avLst/>
                  <a:gdLst>
                    <a:gd name="T0" fmla="*/ 378 w 400"/>
                    <a:gd name="T1" fmla="*/ 286 h 301"/>
                    <a:gd name="T2" fmla="*/ 399 w 400"/>
                    <a:gd name="T3" fmla="*/ 220 h 301"/>
                    <a:gd name="T4" fmla="*/ 384 w 400"/>
                    <a:gd name="T5" fmla="*/ 202 h 301"/>
                    <a:gd name="T6" fmla="*/ 387 w 400"/>
                    <a:gd name="T7" fmla="*/ 166 h 301"/>
                    <a:gd name="T8" fmla="*/ 360 w 400"/>
                    <a:gd name="T9" fmla="*/ 151 h 301"/>
                    <a:gd name="T10" fmla="*/ 366 w 400"/>
                    <a:gd name="T11" fmla="*/ 121 h 301"/>
                    <a:gd name="T12" fmla="*/ 351 w 400"/>
                    <a:gd name="T13" fmla="*/ 124 h 301"/>
                    <a:gd name="T14" fmla="*/ 294 w 400"/>
                    <a:gd name="T15" fmla="*/ 67 h 301"/>
                    <a:gd name="T16" fmla="*/ 267 w 400"/>
                    <a:gd name="T17" fmla="*/ 64 h 301"/>
                    <a:gd name="T18" fmla="*/ 247 w 400"/>
                    <a:gd name="T19" fmla="*/ 53 h 301"/>
                    <a:gd name="T20" fmla="*/ 261 w 400"/>
                    <a:gd name="T21" fmla="*/ 28 h 301"/>
                    <a:gd name="T22" fmla="*/ 282 w 400"/>
                    <a:gd name="T23" fmla="*/ 31 h 301"/>
                    <a:gd name="T24" fmla="*/ 264 w 400"/>
                    <a:gd name="T25" fmla="*/ 1 h 301"/>
                    <a:gd name="T26" fmla="*/ 228 w 400"/>
                    <a:gd name="T27" fmla="*/ 40 h 301"/>
                    <a:gd name="T28" fmla="*/ 219 w 400"/>
                    <a:gd name="T29" fmla="*/ 55 h 301"/>
                    <a:gd name="T30" fmla="*/ 192 w 400"/>
                    <a:gd name="T31" fmla="*/ 10 h 301"/>
                    <a:gd name="T32" fmla="*/ 186 w 400"/>
                    <a:gd name="T33" fmla="*/ 22 h 301"/>
                    <a:gd name="T34" fmla="*/ 204 w 400"/>
                    <a:gd name="T35" fmla="*/ 55 h 301"/>
                    <a:gd name="T36" fmla="*/ 162 w 400"/>
                    <a:gd name="T37" fmla="*/ 10 h 301"/>
                    <a:gd name="T38" fmla="*/ 144 w 400"/>
                    <a:gd name="T39" fmla="*/ 16 h 301"/>
                    <a:gd name="T40" fmla="*/ 120 w 400"/>
                    <a:gd name="T41" fmla="*/ 19 h 301"/>
                    <a:gd name="T42" fmla="*/ 114 w 400"/>
                    <a:gd name="T43" fmla="*/ 34 h 301"/>
                    <a:gd name="T44" fmla="*/ 147 w 400"/>
                    <a:gd name="T45" fmla="*/ 37 h 301"/>
                    <a:gd name="T46" fmla="*/ 159 w 400"/>
                    <a:gd name="T47" fmla="*/ 58 h 301"/>
                    <a:gd name="T48" fmla="*/ 126 w 400"/>
                    <a:gd name="T49" fmla="*/ 55 h 301"/>
                    <a:gd name="T50" fmla="*/ 114 w 400"/>
                    <a:gd name="T51" fmla="*/ 73 h 301"/>
                    <a:gd name="T52" fmla="*/ 93 w 400"/>
                    <a:gd name="T53" fmla="*/ 79 h 301"/>
                    <a:gd name="T54" fmla="*/ 72 w 400"/>
                    <a:gd name="T55" fmla="*/ 94 h 301"/>
                    <a:gd name="T56" fmla="*/ 54 w 400"/>
                    <a:gd name="T57" fmla="*/ 106 h 301"/>
                    <a:gd name="T58" fmla="*/ 60 w 400"/>
                    <a:gd name="T59" fmla="*/ 124 h 301"/>
                    <a:gd name="T60" fmla="*/ 45 w 400"/>
                    <a:gd name="T61" fmla="*/ 142 h 301"/>
                    <a:gd name="T62" fmla="*/ 27 w 400"/>
                    <a:gd name="T63" fmla="*/ 154 h 301"/>
                    <a:gd name="T64" fmla="*/ 12 w 400"/>
                    <a:gd name="T65" fmla="*/ 214 h 301"/>
                    <a:gd name="T66" fmla="*/ 3 w 400"/>
                    <a:gd name="T67" fmla="*/ 274 h 301"/>
                    <a:gd name="T68" fmla="*/ 33 w 400"/>
                    <a:gd name="T69" fmla="*/ 301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00" h="301">
                      <a:moveTo>
                        <a:pt x="378" y="286"/>
                      </a:moveTo>
                      <a:cubicBezTo>
                        <a:pt x="381" y="275"/>
                        <a:pt x="398" y="234"/>
                        <a:pt x="399" y="220"/>
                      </a:cubicBezTo>
                      <a:cubicBezTo>
                        <a:pt x="400" y="206"/>
                        <a:pt x="386" y="211"/>
                        <a:pt x="384" y="202"/>
                      </a:cubicBezTo>
                      <a:cubicBezTo>
                        <a:pt x="382" y="193"/>
                        <a:pt x="391" y="174"/>
                        <a:pt x="387" y="166"/>
                      </a:cubicBezTo>
                      <a:cubicBezTo>
                        <a:pt x="383" y="158"/>
                        <a:pt x="363" y="158"/>
                        <a:pt x="360" y="151"/>
                      </a:cubicBezTo>
                      <a:cubicBezTo>
                        <a:pt x="357" y="144"/>
                        <a:pt x="367" y="125"/>
                        <a:pt x="366" y="121"/>
                      </a:cubicBezTo>
                      <a:cubicBezTo>
                        <a:pt x="365" y="117"/>
                        <a:pt x="363" y="133"/>
                        <a:pt x="351" y="124"/>
                      </a:cubicBezTo>
                      <a:cubicBezTo>
                        <a:pt x="339" y="115"/>
                        <a:pt x="308" y="77"/>
                        <a:pt x="294" y="67"/>
                      </a:cubicBezTo>
                      <a:cubicBezTo>
                        <a:pt x="280" y="57"/>
                        <a:pt x="275" y="66"/>
                        <a:pt x="267" y="64"/>
                      </a:cubicBezTo>
                      <a:cubicBezTo>
                        <a:pt x="259" y="62"/>
                        <a:pt x="248" y="59"/>
                        <a:pt x="247" y="53"/>
                      </a:cubicBezTo>
                      <a:cubicBezTo>
                        <a:pt x="246" y="47"/>
                        <a:pt x="255" y="32"/>
                        <a:pt x="261" y="28"/>
                      </a:cubicBezTo>
                      <a:cubicBezTo>
                        <a:pt x="267" y="24"/>
                        <a:pt x="282" y="35"/>
                        <a:pt x="282" y="31"/>
                      </a:cubicBezTo>
                      <a:cubicBezTo>
                        <a:pt x="282" y="27"/>
                        <a:pt x="273" y="0"/>
                        <a:pt x="264" y="1"/>
                      </a:cubicBezTo>
                      <a:cubicBezTo>
                        <a:pt x="255" y="2"/>
                        <a:pt x="235" y="31"/>
                        <a:pt x="228" y="40"/>
                      </a:cubicBezTo>
                      <a:cubicBezTo>
                        <a:pt x="221" y="49"/>
                        <a:pt x="225" y="60"/>
                        <a:pt x="219" y="55"/>
                      </a:cubicBezTo>
                      <a:cubicBezTo>
                        <a:pt x="213" y="50"/>
                        <a:pt x="197" y="15"/>
                        <a:pt x="192" y="10"/>
                      </a:cubicBezTo>
                      <a:cubicBezTo>
                        <a:pt x="187" y="5"/>
                        <a:pt x="184" y="15"/>
                        <a:pt x="186" y="22"/>
                      </a:cubicBezTo>
                      <a:cubicBezTo>
                        <a:pt x="188" y="29"/>
                        <a:pt x="208" y="57"/>
                        <a:pt x="204" y="55"/>
                      </a:cubicBezTo>
                      <a:cubicBezTo>
                        <a:pt x="200" y="53"/>
                        <a:pt x="172" y="17"/>
                        <a:pt x="162" y="10"/>
                      </a:cubicBezTo>
                      <a:cubicBezTo>
                        <a:pt x="152" y="3"/>
                        <a:pt x="151" y="15"/>
                        <a:pt x="144" y="16"/>
                      </a:cubicBezTo>
                      <a:cubicBezTo>
                        <a:pt x="137" y="17"/>
                        <a:pt x="125" y="16"/>
                        <a:pt x="120" y="19"/>
                      </a:cubicBezTo>
                      <a:cubicBezTo>
                        <a:pt x="115" y="22"/>
                        <a:pt x="110" y="31"/>
                        <a:pt x="114" y="34"/>
                      </a:cubicBezTo>
                      <a:cubicBezTo>
                        <a:pt x="118" y="37"/>
                        <a:pt x="140" y="33"/>
                        <a:pt x="147" y="37"/>
                      </a:cubicBezTo>
                      <a:cubicBezTo>
                        <a:pt x="154" y="41"/>
                        <a:pt x="163" y="55"/>
                        <a:pt x="159" y="58"/>
                      </a:cubicBezTo>
                      <a:cubicBezTo>
                        <a:pt x="155" y="61"/>
                        <a:pt x="133" y="53"/>
                        <a:pt x="126" y="55"/>
                      </a:cubicBezTo>
                      <a:cubicBezTo>
                        <a:pt x="119" y="57"/>
                        <a:pt x="119" y="69"/>
                        <a:pt x="114" y="73"/>
                      </a:cubicBezTo>
                      <a:cubicBezTo>
                        <a:pt x="109" y="77"/>
                        <a:pt x="100" y="76"/>
                        <a:pt x="93" y="79"/>
                      </a:cubicBezTo>
                      <a:cubicBezTo>
                        <a:pt x="86" y="82"/>
                        <a:pt x="79" y="89"/>
                        <a:pt x="72" y="94"/>
                      </a:cubicBezTo>
                      <a:cubicBezTo>
                        <a:pt x="65" y="99"/>
                        <a:pt x="56" y="101"/>
                        <a:pt x="54" y="106"/>
                      </a:cubicBezTo>
                      <a:cubicBezTo>
                        <a:pt x="52" y="111"/>
                        <a:pt x="61" y="118"/>
                        <a:pt x="60" y="124"/>
                      </a:cubicBezTo>
                      <a:cubicBezTo>
                        <a:pt x="59" y="130"/>
                        <a:pt x="51" y="137"/>
                        <a:pt x="45" y="142"/>
                      </a:cubicBezTo>
                      <a:cubicBezTo>
                        <a:pt x="39" y="147"/>
                        <a:pt x="33" y="142"/>
                        <a:pt x="27" y="154"/>
                      </a:cubicBezTo>
                      <a:cubicBezTo>
                        <a:pt x="21" y="166"/>
                        <a:pt x="16" y="194"/>
                        <a:pt x="12" y="214"/>
                      </a:cubicBezTo>
                      <a:cubicBezTo>
                        <a:pt x="8" y="234"/>
                        <a:pt x="0" y="260"/>
                        <a:pt x="3" y="274"/>
                      </a:cubicBezTo>
                      <a:cubicBezTo>
                        <a:pt x="6" y="288"/>
                        <a:pt x="27" y="295"/>
                        <a:pt x="33" y="301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2"/>
                    </a:gs>
                    <a:gs pos="50000">
                      <a:srgbClr val="333333"/>
                    </a:gs>
                    <a:gs pos="100000">
                      <a:schemeClr val="bg2"/>
                    </a:gs>
                  </a:gsLst>
                  <a:lin ang="18900000" scaled="1"/>
                </a:gra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" name="Freeform 102"/>
                <p:cNvSpPr>
                  <a:spLocks/>
                </p:cNvSpPr>
                <p:nvPr/>
              </p:nvSpPr>
              <p:spPr bwMode="auto">
                <a:xfrm>
                  <a:off x="2159" y="2166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" name="Freeform 103"/>
                <p:cNvSpPr>
                  <a:spLocks/>
                </p:cNvSpPr>
                <p:nvPr/>
              </p:nvSpPr>
              <p:spPr bwMode="auto">
                <a:xfrm flipH="1">
                  <a:off x="1680" y="2164"/>
                  <a:ext cx="102" cy="111"/>
                </a:xfrm>
                <a:custGeom>
                  <a:avLst/>
                  <a:gdLst>
                    <a:gd name="T0" fmla="*/ 56 w 105"/>
                    <a:gd name="T1" fmla="*/ 0 h 117"/>
                    <a:gd name="T2" fmla="*/ 95 w 105"/>
                    <a:gd name="T3" fmla="*/ 33 h 117"/>
                    <a:gd name="T4" fmla="*/ 101 w 105"/>
                    <a:gd name="T5" fmla="*/ 81 h 117"/>
                    <a:gd name="T6" fmla="*/ 68 w 105"/>
                    <a:gd name="T7" fmla="*/ 96 h 117"/>
                    <a:gd name="T8" fmla="*/ 38 w 105"/>
                    <a:gd name="T9" fmla="*/ 114 h 117"/>
                    <a:gd name="T10" fmla="*/ 5 w 105"/>
                    <a:gd name="T11" fmla="*/ 75 h 117"/>
                    <a:gd name="T12" fmla="*/ 5 w 105"/>
                    <a:gd name="T13" fmla="*/ 4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5" h="117">
                      <a:moveTo>
                        <a:pt x="56" y="0"/>
                      </a:moveTo>
                      <a:cubicBezTo>
                        <a:pt x="62" y="5"/>
                        <a:pt x="87" y="20"/>
                        <a:pt x="95" y="33"/>
                      </a:cubicBezTo>
                      <a:cubicBezTo>
                        <a:pt x="103" y="46"/>
                        <a:pt x="105" y="70"/>
                        <a:pt x="101" y="81"/>
                      </a:cubicBezTo>
                      <a:cubicBezTo>
                        <a:pt x="97" y="92"/>
                        <a:pt x="78" y="91"/>
                        <a:pt x="68" y="96"/>
                      </a:cubicBezTo>
                      <a:cubicBezTo>
                        <a:pt x="58" y="101"/>
                        <a:pt x="48" y="117"/>
                        <a:pt x="38" y="114"/>
                      </a:cubicBezTo>
                      <a:cubicBezTo>
                        <a:pt x="28" y="111"/>
                        <a:pt x="10" y="86"/>
                        <a:pt x="5" y="75"/>
                      </a:cubicBezTo>
                      <a:cubicBezTo>
                        <a:pt x="0" y="64"/>
                        <a:pt x="5" y="54"/>
                        <a:pt x="5" y="4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" name="Freeform 104"/>
                <p:cNvSpPr>
                  <a:spLocks/>
                </p:cNvSpPr>
                <p:nvPr/>
              </p:nvSpPr>
              <p:spPr bwMode="auto">
                <a:xfrm>
                  <a:off x="1804" y="1590"/>
                  <a:ext cx="333" cy="347"/>
                </a:xfrm>
                <a:custGeom>
                  <a:avLst/>
                  <a:gdLst>
                    <a:gd name="T0" fmla="*/ 0 w 344"/>
                    <a:gd name="T1" fmla="*/ 194 h 365"/>
                    <a:gd name="T2" fmla="*/ 6 w 344"/>
                    <a:gd name="T3" fmla="*/ 209 h 365"/>
                    <a:gd name="T4" fmla="*/ 36 w 344"/>
                    <a:gd name="T5" fmla="*/ 266 h 365"/>
                    <a:gd name="T6" fmla="*/ 87 w 344"/>
                    <a:gd name="T7" fmla="*/ 308 h 365"/>
                    <a:gd name="T8" fmla="*/ 138 w 344"/>
                    <a:gd name="T9" fmla="*/ 320 h 365"/>
                    <a:gd name="T10" fmla="*/ 144 w 344"/>
                    <a:gd name="T11" fmla="*/ 344 h 365"/>
                    <a:gd name="T12" fmla="*/ 165 w 344"/>
                    <a:gd name="T13" fmla="*/ 365 h 365"/>
                    <a:gd name="T14" fmla="*/ 192 w 344"/>
                    <a:gd name="T15" fmla="*/ 341 h 365"/>
                    <a:gd name="T16" fmla="*/ 207 w 344"/>
                    <a:gd name="T17" fmla="*/ 317 h 365"/>
                    <a:gd name="T18" fmla="*/ 255 w 344"/>
                    <a:gd name="T19" fmla="*/ 308 h 365"/>
                    <a:gd name="T20" fmla="*/ 303 w 344"/>
                    <a:gd name="T21" fmla="*/ 275 h 365"/>
                    <a:gd name="T22" fmla="*/ 342 w 344"/>
                    <a:gd name="T23" fmla="*/ 179 h 365"/>
                    <a:gd name="T24" fmla="*/ 288 w 344"/>
                    <a:gd name="T25" fmla="*/ 98 h 365"/>
                    <a:gd name="T26" fmla="*/ 256 w 344"/>
                    <a:gd name="T27" fmla="*/ 27 h 365"/>
                    <a:gd name="T28" fmla="*/ 208 w 344"/>
                    <a:gd name="T29" fmla="*/ 75 h 365"/>
                    <a:gd name="T30" fmla="*/ 198 w 344"/>
                    <a:gd name="T31" fmla="*/ 56 h 365"/>
                    <a:gd name="T32" fmla="*/ 183 w 344"/>
                    <a:gd name="T33" fmla="*/ 53 h 365"/>
                    <a:gd name="T34" fmla="*/ 112 w 344"/>
                    <a:gd name="T35" fmla="*/ 75 h 365"/>
                    <a:gd name="T36" fmla="*/ 126 w 344"/>
                    <a:gd name="T37" fmla="*/ 41 h 365"/>
                    <a:gd name="T38" fmla="*/ 114 w 344"/>
                    <a:gd name="T39" fmla="*/ 11 h 365"/>
                    <a:gd name="T40" fmla="*/ 54 w 344"/>
                    <a:gd name="T41" fmla="*/ 110 h 365"/>
                    <a:gd name="T42" fmla="*/ 60 w 344"/>
                    <a:gd name="T43" fmla="*/ 137 h 365"/>
                    <a:gd name="T44" fmla="*/ 54 w 344"/>
                    <a:gd name="T45" fmla="*/ 161 h 365"/>
                    <a:gd name="T46" fmla="*/ 36 w 344"/>
                    <a:gd name="T47" fmla="*/ 155 h 365"/>
                    <a:gd name="T48" fmla="*/ 33 w 344"/>
                    <a:gd name="T49" fmla="*/ 119 h 365"/>
                    <a:gd name="T50" fmla="*/ 12 w 344"/>
                    <a:gd name="T51" fmla="*/ 152 h 365"/>
                    <a:gd name="T52" fmla="*/ 12 w 344"/>
                    <a:gd name="T53" fmla="*/ 173 h 365"/>
                    <a:gd name="T54" fmla="*/ 9 w 344"/>
                    <a:gd name="T55" fmla="*/ 185 h 365"/>
                    <a:gd name="T56" fmla="*/ 0 w 344"/>
                    <a:gd name="T57" fmla="*/ 194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44" h="365">
                      <a:moveTo>
                        <a:pt x="0" y="194"/>
                      </a:moveTo>
                      <a:cubicBezTo>
                        <a:pt x="0" y="198"/>
                        <a:pt x="0" y="197"/>
                        <a:pt x="6" y="209"/>
                      </a:cubicBezTo>
                      <a:cubicBezTo>
                        <a:pt x="12" y="221"/>
                        <a:pt x="23" y="250"/>
                        <a:pt x="36" y="266"/>
                      </a:cubicBezTo>
                      <a:cubicBezTo>
                        <a:pt x="49" y="282"/>
                        <a:pt x="70" y="299"/>
                        <a:pt x="87" y="308"/>
                      </a:cubicBezTo>
                      <a:cubicBezTo>
                        <a:pt x="104" y="317"/>
                        <a:pt x="129" y="314"/>
                        <a:pt x="138" y="320"/>
                      </a:cubicBezTo>
                      <a:cubicBezTo>
                        <a:pt x="147" y="326"/>
                        <a:pt x="140" y="337"/>
                        <a:pt x="144" y="344"/>
                      </a:cubicBezTo>
                      <a:cubicBezTo>
                        <a:pt x="148" y="351"/>
                        <a:pt x="157" y="365"/>
                        <a:pt x="165" y="365"/>
                      </a:cubicBezTo>
                      <a:cubicBezTo>
                        <a:pt x="173" y="365"/>
                        <a:pt x="185" y="349"/>
                        <a:pt x="192" y="341"/>
                      </a:cubicBezTo>
                      <a:cubicBezTo>
                        <a:pt x="199" y="333"/>
                        <a:pt x="197" y="322"/>
                        <a:pt x="207" y="317"/>
                      </a:cubicBezTo>
                      <a:cubicBezTo>
                        <a:pt x="217" y="312"/>
                        <a:pt x="239" y="315"/>
                        <a:pt x="255" y="308"/>
                      </a:cubicBezTo>
                      <a:cubicBezTo>
                        <a:pt x="271" y="301"/>
                        <a:pt x="289" y="296"/>
                        <a:pt x="303" y="275"/>
                      </a:cubicBezTo>
                      <a:cubicBezTo>
                        <a:pt x="317" y="254"/>
                        <a:pt x="344" y="208"/>
                        <a:pt x="342" y="179"/>
                      </a:cubicBezTo>
                      <a:cubicBezTo>
                        <a:pt x="340" y="150"/>
                        <a:pt x="302" y="123"/>
                        <a:pt x="288" y="98"/>
                      </a:cubicBezTo>
                      <a:cubicBezTo>
                        <a:pt x="274" y="73"/>
                        <a:pt x="269" y="31"/>
                        <a:pt x="256" y="27"/>
                      </a:cubicBezTo>
                      <a:cubicBezTo>
                        <a:pt x="243" y="23"/>
                        <a:pt x="218" y="70"/>
                        <a:pt x="208" y="75"/>
                      </a:cubicBezTo>
                      <a:cubicBezTo>
                        <a:pt x="198" y="80"/>
                        <a:pt x="202" y="60"/>
                        <a:pt x="198" y="56"/>
                      </a:cubicBezTo>
                      <a:cubicBezTo>
                        <a:pt x="194" y="52"/>
                        <a:pt x="197" y="50"/>
                        <a:pt x="183" y="53"/>
                      </a:cubicBezTo>
                      <a:cubicBezTo>
                        <a:pt x="169" y="56"/>
                        <a:pt x="121" y="77"/>
                        <a:pt x="112" y="75"/>
                      </a:cubicBezTo>
                      <a:cubicBezTo>
                        <a:pt x="103" y="73"/>
                        <a:pt x="126" y="52"/>
                        <a:pt x="126" y="41"/>
                      </a:cubicBezTo>
                      <a:cubicBezTo>
                        <a:pt x="126" y="30"/>
                        <a:pt x="126" y="0"/>
                        <a:pt x="114" y="11"/>
                      </a:cubicBezTo>
                      <a:cubicBezTo>
                        <a:pt x="102" y="22"/>
                        <a:pt x="63" y="89"/>
                        <a:pt x="54" y="110"/>
                      </a:cubicBezTo>
                      <a:cubicBezTo>
                        <a:pt x="45" y="131"/>
                        <a:pt x="60" y="129"/>
                        <a:pt x="60" y="137"/>
                      </a:cubicBezTo>
                      <a:cubicBezTo>
                        <a:pt x="60" y="145"/>
                        <a:pt x="58" y="158"/>
                        <a:pt x="54" y="161"/>
                      </a:cubicBezTo>
                      <a:cubicBezTo>
                        <a:pt x="50" y="164"/>
                        <a:pt x="39" y="162"/>
                        <a:pt x="36" y="155"/>
                      </a:cubicBezTo>
                      <a:cubicBezTo>
                        <a:pt x="33" y="148"/>
                        <a:pt x="37" y="119"/>
                        <a:pt x="33" y="119"/>
                      </a:cubicBezTo>
                      <a:cubicBezTo>
                        <a:pt x="29" y="119"/>
                        <a:pt x="16" y="143"/>
                        <a:pt x="12" y="152"/>
                      </a:cubicBezTo>
                      <a:cubicBezTo>
                        <a:pt x="8" y="161"/>
                        <a:pt x="12" y="168"/>
                        <a:pt x="12" y="173"/>
                      </a:cubicBezTo>
                      <a:cubicBezTo>
                        <a:pt x="12" y="178"/>
                        <a:pt x="11" y="182"/>
                        <a:pt x="9" y="185"/>
                      </a:cubicBezTo>
                      <a:cubicBezTo>
                        <a:pt x="7" y="188"/>
                        <a:pt x="0" y="190"/>
                        <a:pt x="0" y="1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" name="Freeform 105"/>
                <p:cNvSpPr>
                  <a:spLocks/>
                </p:cNvSpPr>
                <p:nvPr/>
              </p:nvSpPr>
              <p:spPr bwMode="auto">
                <a:xfrm>
                  <a:off x="1923" y="1823"/>
                  <a:ext cx="110" cy="31"/>
                </a:xfrm>
                <a:custGeom>
                  <a:avLst/>
                  <a:gdLst>
                    <a:gd name="T0" fmla="*/ 0 w 114"/>
                    <a:gd name="T1" fmla="*/ 0 h 32"/>
                    <a:gd name="T2" fmla="*/ 39 w 114"/>
                    <a:gd name="T3" fmla="*/ 27 h 32"/>
                    <a:gd name="T4" fmla="*/ 60 w 114"/>
                    <a:gd name="T5" fmla="*/ 30 h 32"/>
                    <a:gd name="T6" fmla="*/ 81 w 114"/>
                    <a:gd name="T7" fmla="*/ 27 h 32"/>
                    <a:gd name="T8" fmla="*/ 114 w 114"/>
                    <a:gd name="T9" fmla="*/ 3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32">
                      <a:moveTo>
                        <a:pt x="0" y="0"/>
                      </a:moveTo>
                      <a:cubicBezTo>
                        <a:pt x="7" y="4"/>
                        <a:pt x="29" y="22"/>
                        <a:pt x="39" y="27"/>
                      </a:cubicBezTo>
                      <a:cubicBezTo>
                        <a:pt x="49" y="32"/>
                        <a:pt x="53" y="30"/>
                        <a:pt x="60" y="30"/>
                      </a:cubicBezTo>
                      <a:cubicBezTo>
                        <a:pt x="67" y="30"/>
                        <a:pt x="72" y="32"/>
                        <a:pt x="81" y="27"/>
                      </a:cubicBezTo>
                      <a:cubicBezTo>
                        <a:pt x="90" y="22"/>
                        <a:pt x="107" y="8"/>
                        <a:pt x="114" y="3"/>
                      </a:cubicBezTo>
                    </a:path>
                  </a:pathLst>
                </a:custGeom>
                <a:noFill/>
                <a:ln w="12700" cmpd="sng">
                  <a:solidFill>
                    <a:srgbClr val="D20000"/>
                  </a:solidFill>
                  <a:round/>
                  <a:headEnd type="none" w="med" len="med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" name="Freeform 106"/>
                <p:cNvSpPr>
                  <a:spLocks/>
                </p:cNvSpPr>
                <p:nvPr/>
              </p:nvSpPr>
              <p:spPr bwMode="auto">
                <a:xfrm>
                  <a:off x="1959" y="1835"/>
                  <a:ext cx="46" cy="9"/>
                </a:xfrm>
                <a:custGeom>
                  <a:avLst/>
                  <a:gdLst>
                    <a:gd name="T0" fmla="*/ 0 w 48"/>
                    <a:gd name="T1" fmla="*/ 10 h 10"/>
                    <a:gd name="T2" fmla="*/ 11 w 48"/>
                    <a:gd name="T3" fmla="*/ 0 h 10"/>
                    <a:gd name="T4" fmla="*/ 23 w 48"/>
                    <a:gd name="T5" fmla="*/ 9 h 10"/>
                    <a:gd name="T6" fmla="*/ 38 w 48"/>
                    <a:gd name="T7" fmla="*/ 0 h 10"/>
                    <a:gd name="T8" fmla="*/ 48 w 48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">
                      <a:moveTo>
                        <a:pt x="0" y="10"/>
                      </a:moveTo>
                      <a:cubicBezTo>
                        <a:pt x="2" y="8"/>
                        <a:pt x="7" y="0"/>
                        <a:pt x="11" y="0"/>
                      </a:cubicBezTo>
                      <a:cubicBezTo>
                        <a:pt x="15" y="0"/>
                        <a:pt x="19" y="9"/>
                        <a:pt x="23" y="9"/>
                      </a:cubicBezTo>
                      <a:cubicBezTo>
                        <a:pt x="27" y="9"/>
                        <a:pt x="34" y="0"/>
                        <a:pt x="38" y="0"/>
                      </a:cubicBezTo>
                      <a:cubicBezTo>
                        <a:pt x="42" y="0"/>
                        <a:pt x="46" y="8"/>
                        <a:pt x="48" y="10"/>
                      </a:cubicBez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" name="Freeform 107"/>
                <p:cNvSpPr>
                  <a:spLocks/>
                </p:cNvSpPr>
                <p:nvPr/>
              </p:nvSpPr>
              <p:spPr bwMode="auto">
                <a:xfrm>
                  <a:off x="1906" y="1711"/>
                  <a:ext cx="61" cy="26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" name="Freeform 108"/>
                <p:cNvSpPr>
                  <a:spLocks/>
                </p:cNvSpPr>
                <p:nvPr/>
              </p:nvSpPr>
              <p:spPr bwMode="auto">
                <a:xfrm>
                  <a:off x="1926" y="1740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" name="Freeform 109"/>
                <p:cNvSpPr>
                  <a:spLocks/>
                </p:cNvSpPr>
                <p:nvPr/>
              </p:nvSpPr>
              <p:spPr bwMode="auto">
                <a:xfrm>
                  <a:off x="1905" y="1719"/>
                  <a:ext cx="62" cy="35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" name="Freeform 110"/>
                <p:cNvSpPr>
                  <a:spLocks/>
                </p:cNvSpPr>
                <p:nvPr/>
              </p:nvSpPr>
              <p:spPr bwMode="auto">
                <a:xfrm flipH="1">
                  <a:off x="2005" y="1707"/>
                  <a:ext cx="61" cy="27"/>
                </a:xfrm>
                <a:custGeom>
                  <a:avLst/>
                  <a:gdLst>
                    <a:gd name="T0" fmla="*/ 63 w 63"/>
                    <a:gd name="T1" fmla="*/ 16 h 28"/>
                    <a:gd name="T2" fmla="*/ 33 w 63"/>
                    <a:gd name="T3" fmla="*/ 4 h 28"/>
                    <a:gd name="T4" fmla="*/ 24 w 63"/>
                    <a:gd name="T5" fmla="*/ 4 h 28"/>
                    <a:gd name="T6" fmla="*/ 0 w 63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9" name="Freeform 111"/>
                <p:cNvSpPr>
                  <a:spLocks/>
                </p:cNvSpPr>
                <p:nvPr/>
              </p:nvSpPr>
              <p:spPr bwMode="auto">
                <a:xfrm flipH="1">
                  <a:off x="2020" y="1736"/>
                  <a:ext cx="26" cy="26"/>
                </a:xfrm>
                <a:custGeom>
                  <a:avLst/>
                  <a:gdLst>
                    <a:gd name="T0" fmla="*/ 27 w 27"/>
                    <a:gd name="T1" fmla="*/ 12 h 27"/>
                    <a:gd name="T2" fmla="*/ 12 w 27"/>
                    <a:gd name="T3" fmla="*/ 0 h 27"/>
                    <a:gd name="T4" fmla="*/ 0 w 27"/>
                    <a:gd name="T5" fmla="*/ 15 h 27"/>
                    <a:gd name="T6" fmla="*/ 15 w 27"/>
                    <a:gd name="T7" fmla="*/ 27 h 27"/>
                    <a:gd name="T8" fmla="*/ 27 w 27"/>
                    <a:gd name="T9" fmla="*/ 1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0" name="Freeform 112"/>
                <p:cNvSpPr>
                  <a:spLocks/>
                </p:cNvSpPr>
                <p:nvPr/>
              </p:nvSpPr>
              <p:spPr bwMode="auto">
                <a:xfrm flipH="1">
                  <a:off x="2005" y="1716"/>
                  <a:ext cx="62" cy="34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31 w 64"/>
                    <a:gd name="T5" fmla="*/ 1 h 36"/>
                    <a:gd name="T6" fmla="*/ 61 w 64"/>
                    <a:gd name="T7" fmla="*/ 13 h 36"/>
                    <a:gd name="T8" fmla="*/ 52 w 64"/>
                    <a:gd name="T9" fmla="*/ 31 h 36"/>
                    <a:gd name="T10" fmla="*/ 34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1" name="Freeform 113"/>
                <p:cNvSpPr>
                  <a:spLocks/>
                </p:cNvSpPr>
                <p:nvPr/>
              </p:nvSpPr>
              <p:spPr bwMode="auto">
                <a:xfrm>
                  <a:off x="1986" y="1681"/>
                  <a:ext cx="99" cy="102"/>
                </a:xfrm>
                <a:custGeom>
                  <a:avLst/>
                  <a:gdLst>
                    <a:gd name="T0" fmla="*/ 4 w 102"/>
                    <a:gd name="T1" fmla="*/ 35 h 107"/>
                    <a:gd name="T2" fmla="*/ 37 w 102"/>
                    <a:gd name="T3" fmla="*/ 5 h 107"/>
                    <a:gd name="T4" fmla="*/ 67 w 102"/>
                    <a:gd name="T5" fmla="*/ 5 h 107"/>
                    <a:gd name="T6" fmla="*/ 97 w 102"/>
                    <a:gd name="T7" fmla="*/ 35 h 107"/>
                    <a:gd name="T8" fmla="*/ 97 w 102"/>
                    <a:gd name="T9" fmla="*/ 68 h 107"/>
                    <a:gd name="T10" fmla="*/ 70 w 102"/>
                    <a:gd name="T11" fmla="*/ 101 h 107"/>
                    <a:gd name="T12" fmla="*/ 40 w 102"/>
                    <a:gd name="T13" fmla="*/ 104 h 107"/>
                    <a:gd name="T14" fmla="*/ 13 w 102"/>
                    <a:gd name="T15" fmla="*/ 92 h 107"/>
                    <a:gd name="T16" fmla="*/ 1 w 102"/>
                    <a:gd name="T17" fmla="*/ 65 h 107"/>
                    <a:gd name="T18" fmla="*/ 4 w 102"/>
                    <a:gd name="T19" fmla="*/ 35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2" h="107">
                      <a:moveTo>
                        <a:pt x="4" y="35"/>
                      </a:moveTo>
                      <a:cubicBezTo>
                        <a:pt x="9" y="25"/>
                        <a:pt x="27" y="10"/>
                        <a:pt x="37" y="5"/>
                      </a:cubicBezTo>
                      <a:cubicBezTo>
                        <a:pt x="47" y="0"/>
                        <a:pt x="57" y="0"/>
                        <a:pt x="67" y="5"/>
                      </a:cubicBezTo>
                      <a:cubicBezTo>
                        <a:pt x="77" y="10"/>
                        <a:pt x="92" y="25"/>
                        <a:pt x="97" y="35"/>
                      </a:cubicBezTo>
                      <a:cubicBezTo>
                        <a:pt x="102" y="45"/>
                        <a:pt x="101" y="57"/>
                        <a:pt x="97" y="68"/>
                      </a:cubicBezTo>
                      <a:cubicBezTo>
                        <a:pt x="93" y="79"/>
                        <a:pt x="79" y="95"/>
                        <a:pt x="70" y="101"/>
                      </a:cubicBezTo>
                      <a:cubicBezTo>
                        <a:pt x="61" y="107"/>
                        <a:pt x="49" y="105"/>
                        <a:pt x="40" y="104"/>
                      </a:cubicBezTo>
                      <a:cubicBezTo>
                        <a:pt x="31" y="103"/>
                        <a:pt x="19" y="98"/>
                        <a:pt x="13" y="92"/>
                      </a:cubicBezTo>
                      <a:cubicBezTo>
                        <a:pt x="7" y="86"/>
                        <a:pt x="2" y="74"/>
                        <a:pt x="1" y="65"/>
                      </a:cubicBezTo>
                      <a:cubicBezTo>
                        <a:pt x="0" y="56"/>
                        <a:pt x="4" y="41"/>
                        <a:pt x="4" y="3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2" name="Freeform 114"/>
                <p:cNvSpPr>
                  <a:spLocks/>
                </p:cNvSpPr>
                <p:nvPr/>
              </p:nvSpPr>
              <p:spPr bwMode="auto">
                <a:xfrm>
                  <a:off x="1883" y="1687"/>
                  <a:ext cx="101" cy="99"/>
                </a:xfrm>
                <a:custGeom>
                  <a:avLst/>
                  <a:gdLst>
                    <a:gd name="T0" fmla="*/ 2 w 104"/>
                    <a:gd name="T1" fmla="*/ 32 h 104"/>
                    <a:gd name="T2" fmla="*/ 29 w 104"/>
                    <a:gd name="T3" fmla="*/ 8 h 104"/>
                    <a:gd name="T4" fmla="*/ 74 w 104"/>
                    <a:gd name="T5" fmla="*/ 5 h 104"/>
                    <a:gd name="T6" fmla="*/ 101 w 104"/>
                    <a:gd name="T7" fmla="*/ 38 h 104"/>
                    <a:gd name="T8" fmla="*/ 95 w 104"/>
                    <a:gd name="T9" fmla="*/ 74 h 104"/>
                    <a:gd name="T10" fmla="*/ 74 w 104"/>
                    <a:gd name="T11" fmla="*/ 98 h 104"/>
                    <a:gd name="T12" fmla="*/ 62 w 104"/>
                    <a:gd name="T13" fmla="*/ 98 h 104"/>
                    <a:gd name="T14" fmla="*/ 32 w 104"/>
                    <a:gd name="T15" fmla="*/ 101 h 104"/>
                    <a:gd name="T16" fmla="*/ 8 w 104"/>
                    <a:gd name="T17" fmla="*/ 80 h 104"/>
                    <a:gd name="T18" fmla="*/ 5 w 104"/>
                    <a:gd name="T19" fmla="*/ 62 h 104"/>
                    <a:gd name="T20" fmla="*/ 2 w 104"/>
                    <a:gd name="T21" fmla="*/ 3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104">
                      <a:moveTo>
                        <a:pt x="2" y="32"/>
                      </a:moveTo>
                      <a:cubicBezTo>
                        <a:pt x="6" y="23"/>
                        <a:pt x="17" y="12"/>
                        <a:pt x="29" y="8"/>
                      </a:cubicBezTo>
                      <a:cubicBezTo>
                        <a:pt x="41" y="4"/>
                        <a:pt x="62" y="0"/>
                        <a:pt x="74" y="5"/>
                      </a:cubicBezTo>
                      <a:cubicBezTo>
                        <a:pt x="86" y="10"/>
                        <a:pt x="98" y="27"/>
                        <a:pt x="101" y="38"/>
                      </a:cubicBezTo>
                      <a:cubicBezTo>
                        <a:pt x="104" y="49"/>
                        <a:pt x="99" y="64"/>
                        <a:pt x="95" y="74"/>
                      </a:cubicBezTo>
                      <a:cubicBezTo>
                        <a:pt x="91" y="84"/>
                        <a:pt x="79" y="94"/>
                        <a:pt x="74" y="98"/>
                      </a:cubicBezTo>
                      <a:cubicBezTo>
                        <a:pt x="69" y="102"/>
                        <a:pt x="69" y="97"/>
                        <a:pt x="62" y="98"/>
                      </a:cubicBezTo>
                      <a:cubicBezTo>
                        <a:pt x="55" y="99"/>
                        <a:pt x="41" y="104"/>
                        <a:pt x="32" y="101"/>
                      </a:cubicBezTo>
                      <a:cubicBezTo>
                        <a:pt x="23" y="98"/>
                        <a:pt x="12" y="87"/>
                        <a:pt x="8" y="80"/>
                      </a:cubicBezTo>
                      <a:cubicBezTo>
                        <a:pt x="4" y="73"/>
                        <a:pt x="6" y="70"/>
                        <a:pt x="5" y="62"/>
                      </a:cubicBezTo>
                      <a:cubicBezTo>
                        <a:pt x="4" y="54"/>
                        <a:pt x="0" y="40"/>
                        <a:pt x="2" y="32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" name="Freeform 115"/>
                <p:cNvSpPr>
                  <a:spLocks/>
                </p:cNvSpPr>
                <p:nvPr/>
              </p:nvSpPr>
              <p:spPr bwMode="auto">
                <a:xfrm>
                  <a:off x="2031" y="1766"/>
                  <a:ext cx="67" cy="78"/>
                </a:xfrm>
                <a:custGeom>
                  <a:avLst/>
                  <a:gdLst>
                    <a:gd name="T0" fmla="*/ 60 w 70"/>
                    <a:gd name="T1" fmla="*/ 6 h 82"/>
                    <a:gd name="T2" fmla="*/ 63 w 70"/>
                    <a:gd name="T3" fmla="*/ 39 h 82"/>
                    <a:gd name="T4" fmla="*/ 43 w 70"/>
                    <a:gd name="T5" fmla="*/ 81 h 82"/>
                    <a:gd name="T6" fmla="*/ 3 w 70"/>
                    <a:gd name="T7" fmla="*/ 30 h 82"/>
                    <a:gd name="T8" fmla="*/ 60 w 70"/>
                    <a:gd name="T9" fmla="*/ 6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82">
                      <a:moveTo>
                        <a:pt x="60" y="6"/>
                      </a:moveTo>
                      <a:cubicBezTo>
                        <a:pt x="70" y="8"/>
                        <a:pt x="66" y="27"/>
                        <a:pt x="63" y="39"/>
                      </a:cubicBezTo>
                      <a:cubicBezTo>
                        <a:pt x="60" y="51"/>
                        <a:pt x="53" y="82"/>
                        <a:pt x="43" y="81"/>
                      </a:cubicBezTo>
                      <a:cubicBezTo>
                        <a:pt x="33" y="80"/>
                        <a:pt x="0" y="42"/>
                        <a:pt x="3" y="30"/>
                      </a:cubicBezTo>
                      <a:cubicBezTo>
                        <a:pt x="6" y="18"/>
                        <a:pt x="50" y="0"/>
                        <a:pt x="60" y="6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4" name="Freeform 116"/>
                <p:cNvSpPr>
                  <a:spLocks/>
                </p:cNvSpPr>
                <p:nvPr/>
              </p:nvSpPr>
              <p:spPr bwMode="auto">
                <a:xfrm>
                  <a:off x="1866" y="1795"/>
                  <a:ext cx="71" cy="49"/>
                </a:xfrm>
                <a:custGeom>
                  <a:avLst/>
                  <a:gdLst>
                    <a:gd name="T0" fmla="*/ 10 w 73"/>
                    <a:gd name="T1" fmla="*/ 0 h 52"/>
                    <a:gd name="T2" fmla="*/ 7 w 73"/>
                    <a:gd name="T3" fmla="*/ 33 h 52"/>
                    <a:gd name="T4" fmla="*/ 28 w 73"/>
                    <a:gd name="T5" fmla="*/ 51 h 52"/>
                    <a:gd name="T6" fmla="*/ 70 w 73"/>
                    <a:gd name="T7" fmla="*/ 27 h 52"/>
                    <a:gd name="T8" fmla="*/ 10 w 7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52">
                      <a:moveTo>
                        <a:pt x="10" y="0"/>
                      </a:moveTo>
                      <a:cubicBezTo>
                        <a:pt x="0" y="1"/>
                        <a:pt x="4" y="25"/>
                        <a:pt x="7" y="33"/>
                      </a:cubicBezTo>
                      <a:cubicBezTo>
                        <a:pt x="10" y="41"/>
                        <a:pt x="18" y="52"/>
                        <a:pt x="28" y="51"/>
                      </a:cubicBezTo>
                      <a:cubicBezTo>
                        <a:pt x="38" y="50"/>
                        <a:pt x="73" y="35"/>
                        <a:pt x="70" y="27"/>
                      </a:cubicBezTo>
                      <a:cubicBezTo>
                        <a:pt x="67" y="19"/>
                        <a:pt x="23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cmpd="sng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02" name="Freeform 117"/>
            <p:cNvSpPr>
              <a:spLocks/>
            </p:cNvSpPr>
            <p:nvPr/>
          </p:nvSpPr>
          <p:spPr bwMode="auto">
            <a:xfrm>
              <a:off x="1050" y="345"/>
              <a:ext cx="42" cy="17"/>
            </a:xfrm>
            <a:custGeom>
              <a:avLst/>
              <a:gdLst>
                <a:gd name="T0" fmla="*/ 0 w 42"/>
                <a:gd name="T1" fmla="*/ 9 h 17"/>
                <a:gd name="T2" fmla="*/ 6 w 42"/>
                <a:gd name="T3" fmla="*/ 15 h 17"/>
                <a:gd name="T4" fmla="*/ 21 w 42"/>
                <a:gd name="T5" fmla="*/ 0 h 17"/>
                <a:gd name="T6" fmla="*/ 36 w 42"/>
                <a:gd name="T7" fmla="*/ 15 h 17"/>
                <a:gd name="T8" fmla="*/ 42 w 42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7">
                  <a:moveTo>
                    <a:pt x="0" y="9"/>
                  </a:moveTo>
                  <a:cubicBezTo>
                    <a:pt x="1" y="9"/>
                    <a:pt x="3" y="16"/>
                    <a:pt x="6" y="15"/>
                  </a:cubicBezTo>
                  <a:cubicBezTo>
                    <a:pt x="9" y="14"/>
                    <a:pt x="16" y="0"/>
                    <a:pt x="21" y="0"/>
                  </a:cubicBezTo>
                  <a:cubicBezTo>
                    <a:pt x="26" y="0"/>
                    <a:pt x="33" y="13"/>
                    <a:pt x="36" y="15"/>
                  </a:cubicBezTo>
                  <a:cubicBezTo>
                    <a:pt x="39" y="17"/>
                    <a:pt x="41" y="13"/>
                    <a:pt x="42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5" name="Rectangle 4"/>
          <p:cNvSpPr>
            <a:spLocks noChangeArrowheads="1"/>
          </p:cNvSpPr>
          <p:nvPr/>
        </p:nvSpPr>
        <p:spPr bwMode="auto">
          <a:xfrm>
            <a:off x="173796" y="115342"/>
            <a:ext cx="632503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классе 36 человек. Мальчиков из них на 3 человека больше, чем девочек. Сколько в классе мальчиков и девочек?</a:t>
            </a:r>
          </a:p>
        </p:txBody>
      </p:sp>
      <p:sp>
        <p:nvSpPr>
          <p:cNvPr id="136" name="Text Box 8"/>
          <p:cNvSpPr txBox="1">
            <a:spLocks noChangeArrowheads="1"/>
          </p:cNvSpPr>
          <p:nvPr/>
        </p:nvSpPr>
        <p:spPr bwMode="auto">
          <a:xfrm>
            <a:off x="2414967" y="3371333"/>
            <a:ext cx="11400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+ 3</a:t>
            </a:r>
            <a:endParaRPr lang="ru-RU" alt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 Box 10"/>
          <p:cNvSpPr txBox="1">
            <a:spLocks noChangeArrowheads="1"/>
          </p:cNvSpPr>
          <p:nvPr/>
        </p:nvSpPr>
        <p:spPr bwMode="auto">
          <a:xfrm>
            <a:off x="5724525" y="2276475"/>
            <a:ext cx="28200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+ 3 + </a:t>
            </a:r>
            <a:r>
              <a:rPr lang="en-US" altLang="ru-RU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36</a:t>
            </a:r>
            <a:endParaRPr lang="ru-RU" altLang="ru-RU" sz="36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Text Box 11"/>
          <p:cNvSpPr txBox="1">
            <a:spLocks noChangeArrowheads="1"/>
          </p:cNvSpPr>
          <p:nvPr/>
        </p:nvSpPr>
        <p:spPr bwMode="auto">
          <a:xfrm>
            <a:off x="5724525" y="3284538"/>
            <a:ext cx="232627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+3 = 36</a:t>
            </a:r>
            <a:endParaRPr lang="ru-RU" altLang="ru-RU" sz="36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Text Box 12"/>
          <p:cNvSpPr txBox="1">
            <a:spLocks noChangeArrowheads="1"/>
          </p:cNvSpPr>
          <p:nvPr/>
        </p:nvSpPr>
        <p:spPr bwMode="auto">
          <a:xfrm>
            <a:off x="5795963" y="4221163"/>
            <a:ext cx="17171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36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33</a:t>
            </a:r>
            <a:endParaRPr lang="ru-RU" altLang="ru-RU" sz="36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 Box 13"/>
          <p:cNvSpPr txBox="1">
            <a:spLocks noChangeArrowheads="1"/>
          </p:cNvSpPr>
          <p:nvPr/>
        </p:nvSpPr>
        <p:spPr bwMode="auto">
          <a:xfrm>
            <a:off x="5868988" y="5229225"/>
            <a:ext cx="17524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endParaRPr lang="ru-RU" alt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1" name="Group 153"/>
          <p:cNvGrpSpPr>
            <a:grpSpLocks/>
          </p:cNvGrpSpPr>
          <p:nvPr/>
        </p:nvGrpSpPr>
        <p:grpSpPr bwMode="auto">
          <a:xfrm>
            <a:off x="3564034" y="3670937"/>
            <a:ext cx="1222375" cy="1944688"/>
            <a:chOff x="2154" y="1570"/>
            <a:chExt cx="770" cy="1225"/>
          </a:xfrm>
        </p:grpSpPr>
        <p:sp>
          <p:nvSpPr>
            <p:cNvPr id="142" name="AutoShape 14"/>
            <p:cNvSpPr>
              <a:spLocks/>
            </p:cNvSpPr>
            <p:nvPr/>
          </p:nvSpPr>
          <p:spPr bwMode="auto">
            <a:xfrm>
              <a:off x="2154" y="1570"/>
              <a:ext cx="272" cy="1225"/>
            </a:xfrm>
            <a:prstGeom prst="rightBrace">
              <a:avLst>
                <a:gd name="adj1" fmla="val 3753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3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Text Box 15"/>
            <p:cNvSpPr txBox="1">
              <a:spLocks noChangeArrowheads="1"/>
            </p:cNvSpPr>
            <p:nvPr/>
          </p:nvSpPr>
          <p:spPr bwMode="auto">
            <a:xfrm>
              <a:off x="2517" y="1933"/>
              <a:ext cx="40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36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36</a:t>
              </a:r>
              <a:endParaRPr lang="ru-RU" alt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4" name="Group 16"/>
          <p:cNvGrpSpPr>
            <a:grpSpLocks/>
          </p:cNvGrpSpPr>
          <p:nvPr/>
        </p:nvGrpSpPr>
        <p:grpSpPr bwMode="auto">
          <a:xfrm>
            <a:off x="535826" y="2251354"/>
            <a:ext cx="914400" cy="1676400"/>
            <a:chOff x="288" y="2928"/>
            <a:chExt cx="576" cy="1056"/>
          </a:xfrm>
        </p:grpSpPr>
        <p:grpSp>
          <p:nvGrpSpPr>
            <p:cNvPr id="145" name="Group 17"/>
            <p:cNvGrpSpPr>
              <a:grpSpLocks/>
            </p:cNvGrpSpPr>
            <p:nvPr/>
          </p:nvGrpSpPr>
          <p:grpSpPr bwMode="auto">
            <a:xfrm>
              <a:off x="288" y="2928"/>
              <a:ext cx="576" cy="1056"/>
              <a:chOff x="288" y="2928"/>
              <a:chExt cx="576" cy="1056"/>
            </a:xfrm>
          </p:grpSpPr>
          <p:sp>
            <p:nvSpPr>
              <p:cNvPr id="147" name="Freeform 18"/>
              <p:cNvSpPr>
                <a:spLocks/>
              </p:cNvSpPr>
              <p:nvPr/>
            </p:nvSpPr>
            <p:spPr bwMode="auto">
              <a:xfrm>
                <a:off x="586" y="3714"/>
                <a:ext cx="1" cy="238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9"/>
              <p:cNvSpPr>
                <a:spLocks/>
              </p:cNvSpPr>
              <p:nvPr/>
            </p:nvSpPr>
            <p:spPr bwMode="auto">
              <a:xfrm>
                <a:off x="379" y="3568"/>
                <a:ext cx="416" cy="394"/>
              </a:xfrm>
              <a:custGeom>
                <a:avLst/>
                <a:gdLst>
                  <a:gd name="T0" fmla="*/ 79 w 468"/>
                  <a:gd name="T1" fmla="*/ 8 h 423"/>
                  <a:gd name="T2" fmla="*/ 313 w 468"/>
                  <a:gd name="T3" fmla="*/ 8 h 423"/>
                  <a:gd name="T4" fmla="*/ 367 w 468"/>
                  <a:gd name="T5" fmla="*/ 8 h 423"/>
                  <a:gd name="T6" fmla="*/ 385 w 468"/>
                  <a:gd name="T7" fmla="*/ 28 h 423"/>
                  <a:gd name="T8" fmla="*/ 417 w 468"/>
                  <a:gd name="T9" fmla="*/ 84 h 423"/>
                  <a:gd name="T10" fmla="*/ 433 w 468"/>
                  <a:gd name="T11" fmla="*/ 132 h 423"/>
                  <a:gd name="T12" fmla="*/ 463 w 468"/>
                  <a:gd name="T13" fmla="*/ 200 h 423"/>
                  <a:gd name="T14" fmla="*/ 463 w 468"/>
                  <a:gd name="T15" fmla="*/ 296 h 423"/>
                  <a:gd name="T16" fmla="*/ 437 w 468"/>
                  <a:gd name="T17" fmla="*/ 348 h 423"/>
                  <a:gd name="T18" fmla="*/ 429 w 468"/>
                  <a:gd name="T19" fmla="*/ 404 h 423"/>
                  <a:gd name="T20" fmla="*/ 425 w 468"/>
                  <a:gd name="T21" fmla="*/ 420 h 423"/>
                  <a:gd name="T22" fmla="*/ 393 w 468"/>
                  <a:gd name="T23" fmla="*/ 388 h 423"/>
                  <a:gd name="T24" fmla="*/ 369 w 468"/>
                  <a:gd name="T25" fmla="*/ 372 h 423"/>
                  <a:gd name="T26" fmla="*/ 317 w 468"/>
                  <a:gd name="T27" fmla="*/ 360 h 423"/>
                  <a:gd name="T28" fmla="*/ 273 w 468"/>
                  <a:gd name="T29" fmla="*/ 380 h 423"/>
                  <a:gd name="T30" fmla="*/ 237 w 468"/>
                  <a:gd name="T31" fmla="*/ 408 h 423"/>
                  <a:gd name="T32" fmla="*/ 223 w 468"/>
                  <a:gd name="T33" fmla="*/ 392 h 423"/>
                  <a:gd name="T34" fmla="*/ 165 w 468"/>
                  <a:gd name="T35" fmla="*/ 368 h 423"/>
                  <a:gd name="T36" fmla="*/ 105 w 468"/>
                  <a:gd name="T37" fmla="*/ 368 h 423"/>
                  <a:gd name="T38" fmla="*/ 73 w 468"/>
                  <a:gd name="T39" fmla="*/ 400 h 423"/>
                  <a:gd name="T40" fmla="*/ 49 w 468"/>
                  <a:gd name="T41" fmla="*/ 412 h 423"/>
                  <a:gd name="T42" fmla="*/ 31 w 468"/>
                  <a:gd name="T43" fmla="*/ 392 h 423"/>
                  <a:gd name="T44" fmla="*/ 13 w 468"/>
                  <a:gd name="T45" fmla="*/ 340 h 423"/>
                  <a:gd name="T46" fmla="*/ 1 w 468"/>
                  <a:gd name="T47" fmla="*/ 272 h 423"/>
                  <a:gd name="T48" fmla="*/ 5 w 468"/>
                  <a:gd name="T49" fmla="*/ 212 h 423"/>
                  <a:gd name="T50" fmla="*/ 31 w 468"/>
                  <a:gd name="T51" fmla="*/ 152 h 423"/>
                  <a:gd name="T52" fmla="*/ 57 w 468"/>
                  <a:gd name="T53" fmla="*/ 100 h 423"/>
                  <a:gd name="T54" fmla="*/ 79 w 468"/>
                  <a:gd name="T55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20"/>
              <p:cNvSpPr>
                <a:spLocks/>
              </p:cNvSpPr>
              <p:nvPr/>
            </p:nvSpPr>
            <p:spPr bwMode="auto">
              <a:xfrm>
                <a:off x="577" y="3576"/>
                <a:ext cx="43" cy="134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21"/>
              <p:cNvSpPr>
                <a:spLocks/>
              </p:cNvSpPr>
              <p:nvPr/>
            </p:nvSpPr>
            <p:spPr bwMode="auto">
              <a:xfrm>
                <a:off x="658" y="3571"/>
                <a:ext cx="113" cy="135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22"/>
              <p:cNvSpPr>
                <a:spLocks/>
              </p:cNvSpPr>
              <p:nvPr/>
            </p:nvSpPr>
            <p:spPr bwMode="auto">
              <a:xfrm>
                <a:off x="411" y="3568"/>
                <a:ext cx="93" cy="142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23"/>
              <p:cNvSpPr>
                <a:spLocks/>
              </p:cNvSpPr>
              <p:nvPr/>
            </p:nvSpPr>
            <p:spPr bwMode="auto">
              <a:xfrm>
                <a:off x="443" y="3377"/>
                <a:ext cx="280" cy="202"/>
              </a:xfrm>
              <a:custGeom>
                <a:avLst/>
                <a:gdLst>
                  <a:gd name="T0" fmla="*/ 6 w 313"/>
                  <a:gd name="T1" fmla="*/ 212 h 215"/>
                  <a:gd name="T2" fmla="*/ 44 w 313"/>
                  <a:gd name="T3" fmla="*/ 208 h 215"/>
                  <a:gd name="T4" fmla="*/ 264 w 313"/>
                  <a:gd name="T5" fmla="*/ 204 h 215"/>
                  <a:gd name="T6" fmla="*/ 304 w 313"/>
                  <a:gd name="T7" fmla="*/ 204 h 215"/>
                  <a:gd name="T8" fmla="*/ 312 w 313"/>
                  <a:gd name="T9" fmla="*/ 152 h 215"/>
                  <a:gd name="T10" fmla="*/ 308 w 313"/>
                  <a:gd name="T11" fmla="*/ 92 h 215"/>
                  <a:gd name="T12" fmla="*/ 284 w 313"/>
                  <a:gd name="T13" fmla="*/ 40 h 215"/>
                  <a:gd name="T14" fmla="*/ 248 w 313"/>
                  <a:gd name="T15" fmla="*/ 20 h 215"/>
                  <a:gd name="T16" fmla="*/ 204 w 313"/>
                  <a:gd name="T17" fmla="*/ 4 h 215"/>
                  <a:gd name="T18" fmla="*/ 160 w 313"/>
                  <a:gd name="T19" fmla="*/ 44 h 215"/>
                  <a:gd name="T20" fmla="*/ 152 w 313"/>
                  <a:gd name="T21" fmla="*/ 44 h 215"/>
                  <a:gd name="T22" fmla="*/ 108 w 313"/>
                  <a:gd name="T23" fmla="*/ 8 h 215"/>
                  <a:gd name="T24" fmla="*/ 80 w 313"/>
                  <a:gd name="T25" fmla="*/ 16 h 215"/>
                  <a:gd name="T26" fmla="*/ 44 w 313"/>
                  <a:gd name="T27" fmla="*/ 48 h 215"/>
                  <a:gd name="T28" fmla="*/ 16 w 313"/>
                  <a:gd name="T29" fmla="*/ 84 h 215"/>
                  <a:gd name="T30" fmla="*/ 6 w 313"/>
                  <a:gd name="T31" fmla="*/ 116 h 215"/>
                  <a:gd name="T32" fmla="*/ 6 w 313"/>
                  <a:gd name="T33" fmla="*/ 164 h 215"/>
                  <a:gd name="T34" fmla="*/ 0 w 313"/>
                  <a:gd name="T35" fmla="*/ 192 h 215"/>
                  <a:gd name="T36" fmla="*/ 6 w 313"/>
                  <a:gd name="T37" fmla="*/ 21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24"/>
              <p:cNvSpPr>
                <a:spLocks/>
              </p:cNvSpPr>
              <p:nvPr/>
            </p:nvSpPr>
            <p:spPr bwMode="auto">
              <a:xfrm>
                <a:off x="663" y="3375"/>
                <a:ext cx="176" cy="298"/>
              </a:xfrm>
              <a:custGeom>
                <a:avLst/>
                <a:gdLst>
                  <a:gd name="T0" fmla="*/ 0 w 198"/>
                  <a:gd name="T1" fmla="*/ 23 h 320"/>
                  <a:gd name="T2" fmla="*/ 74 w 198"/>
                  <a:gd name="T3" fmla="*/ 7 h 320"/>
                  <a:gd name="T4" fmla="*/ 154 w 198"/>
                  <a:gd name="T5" fmla="*/ 67 h 320"/>
                  <a:gd name="T6" fmla="*/ 166 w 198"/>
                  <a:gd name="T7" fmla="*/ 135 h 320"/>
                  <a:gd name="T8" fmla="*/ 170 w 198"/>
                  <a:gd name="T9" fmla="*/ 179 h 320"/>
                  <a:gd name="T10" fmla="*/ 178 w 198"/>
                  <a:gd name="T11" fmla="*/ 243 h 320"/>
                  <a:gd name="T12" fmla="*/ 192 w 198"/>
                  <a:gd name="T13" fmla="*/ 263 h 320"/>
                  <a:gd name="T14" fmla="*/ 144 w 198"/>
                  <a:gd name="T15" fmla="*/ 311 h 320"/>
                  <a:gd name="T16" fmla="*/ 118 w 198"/>
                  <a:gd name="T17" fmla="*/ 315 h 320"/>
                  <a:gd name="T18" fmla="*/ 98 w 198"/>
                  <a:gd name="T19" fmla="*/ 287 h 320"/>
                  <a:gd name="T20" fmla="*/ 58 w 198"/>
                  <a:gd name="T21" fmla="*/ 219 h 320"/>
                  <a:gd name="T22" fmla="*/ 66 w 198"/>
                  <a:gd name="T23" fmla="*/ 183 h 320"/>
                  <a:gd name="T24" fmla="*/ 66 w 198"/>
                  <a:gd name="T25" fmla="*/ 123 h 320"/>
                  <a:gd name="T26" fmla="*/ 48 w 198"/>
                  <a:gd name="T27" fmla="*/ 71 h 320"/>
                  <a:gd name="T28" fmla="*/ 34 w 198"/>
                  <a:gd name="T29" fmla="*/ 39 h 320"/>
                  <a:gd name="T30" fmla="*/ 0 w 198"/>
                  <a:gd name="T31" fmla="*/ 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25"/>
              <p:cNvSpPr>
                <a:spLocks/>
              </p:cNvSpPr>
              <p:nvPr/>
            </p:nvSpPr>
            <p:spPr bwMode="auto">
              <a:xfrm>
                <a:off x="318" y="3380"/>
                <a:ext cx="198" cy="300"/>
              </a:xfrm>
              <a:custGeom>
                <a:avLst/>
                <a:gdLst>
                  <a:gd name="T0" fmla="*/ 221 w 222"/>
                  <a:gd name="T1" fmla="*/ 24 h 322"/>
                  <a:gd name="T2" fmla="*/ 185 w 222"/>
                  <a:gd name="T3" fmla="*/ 2 h 322"/>
                  <a:gd name="T4" fmla="*/ 121 w 222"/>
                  <a:gd name="T5" fmla="*/ 10 h 322"/>
                  <a:gd name="T6" fmla="*/ 47 w 222"/>
                  <a:gd name="T7" fmla="*/ 60 h 322"/>
                  <a:gd name="T8" fmla="*/ 35 w 222"/>
                  <a:gd name="T9" fmla="*/ 128 h 322"/>
                  <a:gd name="T10" fmla="*/ 31 w 222"/>
                  <a:gd name="T11" fmla="*/ 172 h 322"/>
                  <a:gd name="T12" fmla="*/ 23 w 222"/>
                  <a:gd name="T13" fmla="*/ 236 h 322"/>
                  <a:gd name="T14" fmla="*/ 9 w 222"/>
                  <a:gd name="T15" fmla="*/ 256 h 322"/>
                  <a:gd name="T16" fmla="*/ 77 w 222"/>
                  <a:gd name="T17" fmla="*/ 298 h 322"/>
                  <a:gd name="T18" fmla="*/ 117 w 222"/>
                  <a:gd name="T19" fmla="*/ 318 h 322"/>
                  <a:gd name="T20" fmla="*/ 125 w 222"/>
                  <a:gd name="T21" fmla="*/ 274 h 322"/>
                  <a:gd name="T22" fmla="*/ 143 w 222"/>
                  <a:gd name="T23" fmla="*/ 212 h 322"/>
                  <a:gd name="T24" fmla="*/ 145 w 222"/>
                  <a:gd name="T25" fmla="*/ 178 h 322"/>
                  <a:gd name="T26" fmla="*/ 145 w 222"/>
                  <a:gd name="T27" fmla="*/ 148 h 322"/>
                  <a:gd name="T28" fmla="*/ 157 w 222"/>
                  <a:gd name="T29" fmla="*/ 84 h 322"/>
                  <a:gd name="T30" fmla="*/ 165 w 222"/>
                  <a:gd name="T31" fmla="*/ 72 h 322"/>
                  <a:gd name="T32" fmla="*/ 181 w 222"/>
                  <a:gd name="T33" fmla="*/ 56 h 322"/>
                  <a:gd name="T34" fmla="*/ 221 w 222"/>
                  <a:gd name="T35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26"/>
              <p:cNvSpPr>
                <a:spLocks/>
              </p:cNvSpPr>
              <p:nvPr/>
            </p:nvSpPr>
            <p:spPr bwMode="auto">
              <a:xfrm>
                <a:off x="330" y="3576"/>
                <a:ext cx="99" cy="96"/>
              </a:xfrm>
              <a:custGeom>
                <a:avLst/>
                <a:gdLst>
                  <a:gd name="T0" fmla="*/ 20 w 112"/>
                  <a:gd name="T1" fmla="*/ 0 h 104"/>
                  <a:gd name="T2" fmla="*/ 16 w 112"/>
                  <a:gd name="T3" fmla="*/ 0 h 104"/>
                  <a:gd name="T4" fmla="*/ 0 w 112"/>
                  <a:gd name="T5" fmla="*/ 44 h 104"/>
                  <a:gd name="T6" fmla="*/ 100 w 112"/>
                  <a:gd name="T7" fmla="*/ 104 h 104"/>
                  <a:gd name="T8" fmla="*/ 112 w 112"/>
                  <a:gd name="T9" fmla="*/ 64 h 104"/>
                  <a:gd name="T10" fmla="*/ 20 w 112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27"/>
              <p:cNvSpPr>
                <a:spLocks/>
              </p:cNvSpPr>
              <p:nvPr/>
            </p:nvSpPr>
            <p:spPr bwMode="auto">
              <a:xfrm>
                <a:off x="503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28"/>
              <p:cNvSpPr>
                <a:spLocks/>
              </p:cNvSpPr>
              <p:nvPr/>
            </p:nvSpPr>
            <p:spPr bwMode="auto">
              <a:xfrm flipH="1">
                <a:off x="575" y="3344"/>
                <a:ext cx="74" cy="89"/>
              </a:xfrm>
              <a:custGeom>
                <a:avLst/>
                <a:gdLst>
                  <a:gd name="T0" fmla="*/ 40 w 84"/>
                  <a:gd name="T1" fmla="*/ 0 h 96"/>
                  <a:gd name="T2" fmla="*/ 28 w 84"/>
                  <a:gd name="T3" fmla="*/ 12 h 96"/>
                  <a:gd name="T4" fmla="*/ 0 w 84"/>
                  <a:gd name="T5" fmla="*/ 28 h 96"/>
                  <a:gd name="T6" fmla="*/ 56 w 84"/>
                  <a:gd name="T7" fmla="*/ 96 h 96"/>
                  <a:gd name="T8" fmla="*/ 84 w 84"/>
                  <a:gd name="T9" fmla="*/ 60 h 96"/>
                  <a:gd name="T10" fmla="*/ 32 w 84"/>
                  <a:gd name="T11" fmla="*/ 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" name="Freeform 29"/>
              <p:cNvSpPr>
                <a:spLocks/>
              </p:cNvSpPr>
              <p:nvPr/>
            </p:nvSpPr>
            <p:spPr bwMode="auto">
              <a:xfrm>
                <a:off x="583" y="3576"/>
                <a:ext cx="7" cy="372"/>
              </a:xfrm>
              <a:custGeom>
                <a:avLst/>
                <a:gdLst>
                  <a:gd name="T0" fmla="*/ 0 w 8"/>
                  <a:gd name="T1" fmla="*/ 0 h 400"/>
                  <a:gd name="T2" fmla="*/ 8 w 8"/>
                  <a:gd name="T3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9" name="Freeform 30"/>
              <p:cNvSpPr>
                <a:spLocks/>
              </p:cNvSpPr>
              <p:nvPr/>
            </p:nvSpPr>
            <p:spPr bwMode="auto">
              <a:xfrm>
                <a:off x="579" y="3415"/>
                <a:ext cx="1" cy="149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0" name="Freeform 31" descr="Коричневый мрамор"/>
              <p:cNvSpPr>
                <a:spLocks/>
              </p:cNvSpPr>
              <p:nvPr/>
            </p:nvSpPr>
            <p:spPr bwMode="auto">
              <a:xfrm>
                <a:off x="426" y="3892"/>
                <a:ext cx="340" cy="92"/>
              </a:xfrm>
              <a:custGeom>
                <a:avLst/>
                <a:gdLst>
                  <a:gd name="T0" fmla="*/ 10 w 352"/>
                  <a:gd name="T1" fmla="*/ 49 h 95"/>
                  <a:gd name="T2" fmla="*/ 11 w 352"/>
                  <a:gd name="T3" fmla="*/ 86 h 95"/>
                  <a:gd name="T4" fmla="*/ 59 w 352"/>
                  <a:gd name="T5" fmla="*/ 86 h 95"/>
                  <a:gd name="T6" fmla="*/ 181 w 352"/>
                  <a:gd name="T7" fmla="*/ 88 h 95"/>
                  <a:gd name="T8" fmla="*/ 328 w 352"/>
                  <a:gd name="T9" fmla="*/ 88 h 95"/>
                  <a:gd name="T10" fmla="*/ 325 w 352"/>
                  <a:gd name="T11" fmla="*/ 43 h 95"/>
                  <a:gd name="T12" fmla="*/ 244 w 352"/>
                  <a:gd name="T13" fmla="*/ 1 h 95"/>
                  <a:gd name="T14" fmla="*/ 181 w 352"/>
                  <a:gd name="T15" fmla="*/ 40 h 95"/>
                  <a:gd name="T16" fmla="*/ 187 w 352"/>
                  <a:gd name="T17" fmla="*/ 85 h 95"/>
                  <a:gd name="T18" fmla="*/ 154 w 352"/>
                  <a:gd name="T19" fmla="*/ 34 h 95"/>
                  <a:gd name="T20" fmla="*/ 70 w 352"/>
                  <a:gd name="T21" fmla="*/ 7 h 95"/>
                  <a:gd name="T22" fmla="*/ 10 w 352"/>
                  <a:gd name="T23" fmla="*/ 4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9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32"/>
              <p:cNvSpPr>
                <a:spLocks/>
              </p:cNvSpPr>
              <p:nvPr/>
            </p:nvSpPr>
            <p:spPr bwMode="auto">
              <a:xfrm>
                <a:off x="379" y="2928"/>
                <a:ext cx="385" cy="295"/>
              </a:xfrm>
              <a:custGeom>
                <a:avLst/>
                <a:gdLst>
                  <a:gd name="T0" fmla="*/ 378 w 400"/>
                  <a:gd name="T1" fmla="*/ 286 h 301"/>
                  <a:gd name="T2" fmla="*/ 399 w 400"/>
                  <a:gd name="T3" fmla="*/ 220 h 301"/>
                  <a:gd name="T4" fmla="*/ 384 w 400"/>
                  <a:gd name="T5" fmla="*/ 202 h 301"/>
                  <a:gd name="T6" fmla="*/ 387 w 400"/>
                  <a:gd name="T7" fmla="*/ 166 h 301"/>
                  <a:gd name="T8" fmla="*/ 360 w 400"/>
                  <a:gd name="T9" fmla="*/ 151 h 301"/>
                  <a:gd name="T10" fmla="*/ 366 w 400"/>
                  <a:gd name="T11" fmla="*/ 121 h 301"/>
                  <a:gd name="T12" fmla="*/ 351 w 400"/>
                  <a:gd name="T13" fmla="*/ 124 h 301"/>
                  <a:gd name="T14" fmla="*/ 294 w 400"/>
                  <a:gd name="T15" fmla="*/ 67 h 301"/>
                  <a:gd name="T16" fmla="*/ 267 w 400"/>
                  <a:gd name="T17" fmla="*/ 64 h 301"/>
                  <a:gd name="T18" fmla="*/ 247 w 400"/>
                  <a:gd name="T19" fmla="*/ 53 h 301"/>
                  <a:gd name="T20" fmla="*/ 261 w 400"/>
                  <a:gd name="T21" fmla="*/ 28 h 301"/>
                  <a:gd name="T22" fmla="*/ 282 w 400"/>
                  <a:gd name="T23" fmla="*/ 31 h 301"/>
                  <a:gd name="T24" fmla="*/ 264 w 400"/>
                  <a:gd name="T25" fmla="*/ 1 h 301"/>
                  <a:gd name="T26" fmla="*/ 228 w 400"/>
                  <a:gd name="T27" fmla="*/ 40 h 301"/>
                  <a:gd name="T28" fmla="*/ 219 w 400"/>
                  <a:gd name="T29" fmla="*/ 55 h 301"/>
                  <a:gd name="T30" fmla="*/ 192 w 400"/>
                  <a:gd name="T31" fmla="*/ 10 h 301"/>
                  <a:gd name="T32" fmla="*/ 186 w 400"/>
                  <a:gd name="T33" fmla="*/ 22 h 301"/>
                  <a:gd name="T34" fmla="*/ 204 w 400"/>
                  <a:gd name="T35" fmla="*/ 55 h 301"/>
                  <a:gd name="T36" fmla="*/ 162 w 400"/>
                  <a:gd name="T37" fmla="*/ 10 h 301"/>
                  <a:gd name="T38" fmla="*/ 144 w 400"/>
                  <a:gd name="T39" fmla="*/ 16 h 301"/>
                  <a:gd name="T40" fmla="*/ 120 w 400"/>
                  <a:gd name="T41" fmla="*/ 19 h 301"/>
                  <a:gd name="T42" fmla="*/ 114 w 400"/>
                  <a:gd name="T43" fmla="*/ 34 h 301"/>
                  <a:gd name="T44" fmla="*/ 147 w 400"/>
                  <a:gd name="T45" fmla="*/ 37 h 301"/>
                  <a:gd name="T46" fmla="*/ 159 w 400"/>
                  <a:gd name="T47" fmla="*/ 58 h 301"/>
                  <a:gd name="T48" fmla="*/ 126 w 400"/>
                  <a:gd name="T49" fmla="*/ 55 h 301"/>
                  <a:gd name="T50" fmla="*/ 114 w 400"/>
                  <a:gd name="T51" fmla="*/ 73 h 301"/>
                  <a:gd name="T52" fmla="*/ 93 w 400"/>
                  <a:gd name="T53" fmla="*/ 79 h 301"/>
                  <a:gd name="T54" fmla="*/ 72 w 400"/>
                  <a:gd name="T55" fmla="*/ 94 h 301"/>
                  <a:gd name="T56" fmla="*/ 54 w 400"/>
                  <a:gd name="T57" fmla="*/ 106 h 301"/>
                  <a:gd name="T58" fmla="*/ 60 w 400"/>
                  <a:gd name="T59" fmla="*/ 124 h 301"/>
                  <a:gd name="T60" fmla="*/ 45 w 400"/>
                  <a:gd name="T61" fmla="*/ 142 h 301"/>
                  <a:gd name="T62" fmla="*/ 27 w 400"/>
                  <a:gd name="T63" fmla="*/ 154 h 301"/>
                  <a:gd name="T64" fmla="*/ 12 w 400"/>
                  <a:gd name="T65" fmla="*/ 214 h 301"/>
                  <a:gd name="T66" fmla="*/ 3 w 400"/>
                  <a:gd name="T67" fmla="*/ 274 h 301"/>
                  <a:gd name="T68" fmla="*/ 33 w 400"/>
                  <a:gd name="T69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0" h="301">
                    <a:moveTo>
                      <a:pt x="378" y="286"/>
                    </a:moveTo>
                    <a:cubicBezTo>
                      <a:pt x="381" y="275"/>
                      <a:pt x="398" y="234"/>
                      <a:pt x="399" y="220"/>
                    </a:cubicBezTo>
                    <a:cubicBezTo>
                      <a:pt x="400" y="206"/>
                      <a:pt x="386" y="211"/>
                      <a:pt x="384" y="202"/>
                    </a:cubicBezTo>
                    <a:cubicBezTo>
                      <a:pt x="382" y="193"/>
                      <a:pt x="391" y="174"/>
                      <a:pt x="387" y="166"/>
                    </a:cubicBezTo>
                    <a:cubicBezTo>
                      <a:pt x="383" y="158"/>
                      <a:pt x="363" y="158"/>
                      <a:pt x="360" y="151"/>
                    </a:cubicBezTo>
                    <a:cubicBezTo>
                      <a:pt x="357" y="144"/>
                      <a:pt x="367" y="125"/>
                      <a:pt x="366" y="121"/>
                    </a:cubicBezTo>
                    <a:cubicBezTo>
                      <a:pt x="365" y="117"/>
                      <a:pt x="363" y="133"/>
                      <a:pt x="351" y="124"/>
                    </a:cubicBezTo>
                    <a:cubicBezTo>
                      <a:pt x="339" y="115"/>
                      <a:pt x="308" y="77"/>
                      <a:pt x="294" y="67"/>
                    </a:cubicBezTo>
                    <a:cubicBezTo>
                      <a:pt x="280" y="57"/>
                      <a:pt x="275" y="66"/>
                      <a:pt x="267" y="64"/>
                    </a:cubicBezTo>
                    <a:cubicBezTo>
                      <a:pt x="259" y="62"/>
                      <a:pt x="248" y="59"/>
                      <a:pt x="247" y="53"/>
                    </a:cubicBezTo>
                    <a:cubicBezTo>
                      <a:pt x="246" y="47"/>
                      <a:pt x="255" y="32"/>
                      <a:pt x="261" y="28"/>
                    </a:cubicBezTo>
                    <a:cubicBezTo>
                      <a:pt x="267" y="24"/>
                      <a:pt x="282" y="35"/>
                      <a:pt x="282" y="31"/>
                    </a:cubicBezTo>
                    <a:cubicBezTo>
                      <a:pt x="282" y="27"/>
                      <a:pt x="273" y="0"/>
                      <a:pt x="264" y="1"/>
                    </a:cubicBezTo>
                    <a:cubicBezTo>
                      <a:pt x="255" y="2"/>
                      <a:pt x="235" y="31"/>
                      <a:pt x="228" y="40"/>
                    </a:cubicBezTo>
                    <a:cubicBezTo>
                      <a:pt x="221" y="49"/>
                      <a:pt x="225" y="60"/>
                      <a:pt x="219" y="55"/>
                    </a:cubicBezTo>
                    <a:cubicBezTo>
                      <a:pt x="213" y="50"/>
                      <a:pt x="197" y="15"/>
                      <a:pt x="192" y="10"/>
                    </a:cubicBezTo>
                    <a:cubicBezTo>
                      <a:pt x="187" y="5"/>
                      <a:pt x="184" y="15"/>
                      <a:pt x="186" y="22"/>
                    </a:cubicBezTo>
                    <a:cubicBezTo>
                      <a:pt x="188" y="29"/>
                      <a:pt x="208" y="57"/>
                      <a:pt x="204" y="55"/>
                    </a:cubicBezTo>
                    <a:cubicBezTo>
                      <a:pt x="200" y="53"/>
                      <a:pt x="172" y="17"/>
                      <a:pt x="162" y="10"/>
                    </a:cubicBezTo>
                    <a:cubicBezTo>
                      <a:pt x="152" y="3"/>
                      <a:pt x="151" y="15"/>
                      <a:pt x="144" y="16"/>
                    </a:cubicBezTo>
                    <a:cubicBezTo>
                      <a:pt x="137" y="17"/>
                      <a:pt x="125" y="16"/>
                      <a:pt x="120" y="19"/>
                    </a:cubicBezTo>
                    <a:cubicBezTo>
                      <a:pt x="115" y="22"/>
                      <a:pt x="110" y="31"/>
                      <a:pt x="114" y="34"/>
                    </a:cubicBezTo>
                    <a:cubicBezTo>
                      <a:pt x="118" y="37"/>
                      <a:pt x="140" y="33"/>
                      <a:pt x="147" y="37"/>
                    </a:cubicBezTo>
                    <a:cubicBezTo>
                      <a:pt x="154" y="41"/>
                      <a:pt x="163" y="55"/>
                      <a:pt x="159" y="58"/>
                    </a:cubicBezTo>
                    <a:cubicBezTo>
                      <a:pt x="155" y="61"/>
                      <a:pt x="133" y="53"/>
                      <a:pt x="126" y="55"/>
                    </a:cubicBezTo>
                    <a:cubicBezTo>
                      <a:pt x="119" y="57"/>
                      <a:pt x="119" y="69"/>
                      <a:pt x="114" y="73"/>
                    </a:cubicBezTo>
                    <a:cubicBezTo>
                      <a:pt x="109" y="77"/>
                      <a:pt x="100" y="76"/>
                      <a:pt x="93" y="79"/>
                    </a:cubicBezTo>
                    <a:cubicBezTo>
                      <a:pt x="86" y="82"/>
                      <a:pt x="79" y="89"/>
                      <a:pt x="72" y="94"/>
                    </a:cubicBezTo>
                    <a:cubicBezTo>
                      <a:pt x="65" y="99"/>
                      <a:pt x="56" y="101"/>
                      <a:pt x="54" y="106"/>
                    </a:cubicBezTo>
                    <a:cubicBezTo>
                      <a:pt x="52" y="111"/>
                      <a:pt x="61" y="118"/>
                      <a:pt x="60" y="124"/>
                    </a:cubicBezTo>
                    <a:cubicBezTo>
                      <a:pt x="59" y="130"/>
                      <a:pt x="51" y="137"/>
                      <a:pt x="45" y="142"/>
                    </a:cubicBezTo>
                    <a:cubicBezTo>
                      <a:pt x="39" y="147"/>
                      <a:pt x="33" y="142"/>
                      <a:pt x="27" y="154"/>
                    </a:cubicBezTo>
                    <a:cubicBezTo>
                      <a:pt x="21" y="166"/>
                      <a:pt x="16" y="194"/>
                      <a:pt x="12" y="214"/>
                    </a:cubicBezTo>
                    <a:cubicBezTo>
                      <a:pt x="8" y="234"/>
                      <a:pt x="0" y="260"/>
                      <a:pt x="3" y="274"/>
                    </a:cubicBezTo>
                    <a:cubicBezTo>
                      <a:pt x="6" y="288"/>
                      <a:pt x="27" y="295"/>
                      <a:pt x="33" y="301"/>
                    </a:cubicBezTo>
                  </a:path>
                </a:pathLst>
              </a:custGeom>
              <a:gradFill rotWithShape="1">
                <a:gsLst>
                  <a:gs pos="0">
                    <a:srgbClr val="D20000"/>
                  </a:gs>
                  <a:gs pos="50000">
                    <a:srgbClr val="993300"/>
                  </a:gs>
                  <a:gs pos="100000">
                    <a:srgbClr val="D20000"/>
                  </a:gs>
                </a:gsLst>
                <a:lin ang="189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33"/>
              <p:cNvSpPr>
                <a:spLocks/>
              </p:cNvSpPr>
              <p:nvPr/>
            </p:nvSpPr>
            <p:spPr bwMode="auto">
              <a:xfrm>
                <a:off x="766" y="3636"/>
                <a:ext cx="98" cy="104"/>
              </a:xfrm>
              <a:custGeom>
                <a:avLst/>
                <a:gdLst>
                  <a:gd name="T0" fmla="*/ 66 w 99"/>
                  <a:gd name="T1" fmla="*/ 0 h 101"/>
                  <a:gd name="T2" fmla="*/ 91 w 99"/>
                  <a:gd name="T3" fmla="*/ 19 h 101"/>
                  <a:gd name="T4" fmla="*/ 97 w 99"/>
                  <a:gd name="T5" fmla="*/ 65 h 101"/>
                  <a:gd name="T6" fmla="*/ 78 w 99"/>
                  <a:gd name="T7" fmla="*/ 90 h 101"/>
                  <a:gd name="T8" fmla="*/ 36 w 99"/>
                  <a:gd name="T9" fmla="*/ 96 h 101"/>
                  <a:gd name="T10" fmla="*/ 4 w 99"/>
                  <a:gd name="T11" fmla="*/ 59 h 101"/>
                  <a:gd name="T12" fmla="*/ 12 w 99"/>
                  <a:gd name="T13" fmla="*/ 3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101">
                    <a:moveTo>
                      <a:pt x="66" y="0"/>
                    </a:moveTo>
                    <a:cubicBezTo>
                      <a:pt x="70" y="4"/>
                      <a:pt x="86" y="8"/>
                      <a:pt x="91" y="19"/>
                    </a:cubicBezTo>
                    <a:cubicBezTo>
                      <a:pt x="96" y="30"/>
                      <a:pt x="99" y="53"/>
                      <a:pt x="97" y="65"/>
                    </a:cubicBezTo>
                    <a:cubicBezTo>
                      <a:pt x="95" y="77"/>
                      <a:pt x="88" y="85"/>
                      <a:pt x="78" y="90"/>
                    </a:cubicBezTo>
                    <a:cubicBezTo>
                      <a:pt x="68" y="95"/>
                      <a:pt x="48" y="101"/>
                      <a:pt x="36" y="96"/>
                    </a:cubicBezTo>
                    <a:cubicBezTo>
                      <a:pt x="24" y="91"/>
                      <a:pt x="8" y="70"/>
                      <a:pt x="4" y="59"/>
                    </a:cubicBezTo>
                    <a:cubicBezTo>
                      <a:pt x="0" y="48"/>
                      <a:pt x="10" y="36"/>
                      <a:pt x="12" y="30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34"/>
              <p:cNvSpPr>
                <a:spLocks/>
              </p:cNvSpPr>
              <p:nvPr/>
            </p:nvSpPr>
            <p:spPr bwMode="auto">
              <a:xfrm>
                <a:off x="288" y="3622"/>
                <a:ext cx="107" cy="114"/>
              </a:xfrm>
              <a:custGeom>
                <a:avLst/>
                <a:gdLst>
                  <a:gd name="T0" fmla="*/ 48 w 108"/>
                  <a:gd name="T1" fmla="*/ 0 h 111"/>
                  <a:gd name="T2" fmla="*/ 10 w 108"/>
                  <a:gd name="T3" fmla="*/ 31 h 111"/>
                  <a:gd name="T4" fmla="*/ 4 w 108"/>
                  <a:gd name="T5" fmla="*/ 77 h 111"/>
                  <a:gd name="T6" fmla="*/ 36 w 108"/>
                  <a:gd name="T7" fmla="*/ 91 h 111"/>
                  <a:gd name="T8" fmla="*/ 65 w 108"/>
                  <a:gd name="T9" fmla="*/ 108 h 111"/>
                  <a:gd name="T10" fmla="*/ 97 w 108"/>
                  <a:gd name="T11" fmla="*/ 71 h 111"/>
                  <a:gd name="T12" fmla="*/ 108 w 108"/>
                  <a:gd name="T13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11">
                    <a:moveTo>
                      <a:pt x="48" y="0"/>
                    </a:moveTo>
                    <a:cubicBezTo>
                      <a:pt x="42" y="5"/>
                      <a:pt x="17" y="19"/>
                      <a:pt x="10" y="31"/>
                    </a:cubicBezTo>
                    <a:cubicBezTo>
                      <a:pt x="2" y="44"/>
                      <a:pt x="0" y="66"/>
                      <a:pt x="4" y="77"/>
                    </a:cubicBezTo>
                    <a:cubicBezTo>
                      <a:pt x="8" y="87"/>
                      <a:pt x="26" y="86"/>
                      <a:pt x="36" y="91"/>
                    </a:cubicBezTo>
                    <a:cubicBezTo>
                      <a:pt x="46" y="96"/>
                      <a:pt x="55" y="111"/>
                      <a:pt x="65" y="108"/>
                    </a:cubicBezTo>
                    <a:cubicBezTo>
                      <a:pt x="75" y="105"/>
                      <a:pt x="90" y="82"/>
                      <a:pt x="97" y="71"/>
                    </a:cubicBezTo>
                    <a:cubicBezTo>
                      <a:pt x="104" y="60"/>
                      <a:pt x="106" y="50"/>
                      <a:pt x="108" y="44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35"/>
              <p:cNvSpPr>
                <a:spLocks/>
              </p:cNvSpPr>
              <p:nvPr/>
            </p:nvSpPr>
            <p:spPr bwMode="auto">
              <a:xfrm>
                <a:off x="411" y="3033"/>
                <a:ext cx="332" cy="356"/>
              </a:xfrm>
              <a:custGeom>
                <a:avLst/>
                <a:gdLst>
                  <a:gd name="T0" fmla="*/ 0 w 344"/>
                  <a:gd name="T1" fmla="*/ 194 h 365"/>
                  <a:gd name="T2" fmla="*/ 6 w 344"/>
                  <a:gd name="T3" fmla="*/ 209 h 365"/>
                  <a:gd name="T4" fmla="*/ 36 w 344"/>
                  <a:gd name="T5" fmla="*/ 266 h 365"/>
                  <a:gd name="T6" fmla="*/ 87 w 344"/>
                  <a:gd name="T7" fmla="*/ 308 h 365"/>
                  <a:gd name="T8" fmla="*/ 138 w 344"/>
                  <a:gd name="T9" fmla="*/ 320 h 365"/>
                  <a:gd name="T10" fmla="*/ 144 w 344"/>
                  <a:gd name="T11" fmla="*/ 344 h 365"/>
                  <a:gd name="T12" fmla="*/ 165 w 344"/>
                  <a:gd name="T13" fmla="*/ 365 h 365"/>
                  <a:gd name="T14" fmla="*/ 192 w 344"/>
                  <a:gd name="T15" fmla="*/ 341 h 365"/>
                  <a:gd name="T16" fmla="*/ 207 w 344"/>
                  <a:gd name="T17" fmla="*/ 317 h 365"/>
                  <a:gd name="T18" fmla="*/ 255 w 344"/>
                  <a:gd name="T19" fmla="*/ 308 h 365"/>
                  <a:gd name="T20" fmla="*/ 303 w 344"/>
                  <a:gd name="T21" fmla="*/ 275 h 365"/>
                  <a:gd name="T22" fmla="*/ 342 w 344"/>
                  <a:gd name="T23" fmla="*/ 179 h 365"/>
                  <a:gd name="T24" fmla="*/ 288 w 344"/>
                  <a:gd name="T25" fmla="*/ 98 h 365"/>
                  <a:gd name="T26" fmla="*/ 256 w 344"/>
                  <a:gd name="T27" fmla="*/ 27 h 365"/>
                  <a:gd name="T28" fmla="*/ 208 w 344"/>
                  <a:gd name="T29" fmla="*/ 75 h 365"/>
                  <a:gd name="T30" fmla="*/ 198 w 344"/>
                  <a:gd name="T31" fmla="*/ 56 h 365"/>
                  <a:gd name="T32" fmla="*/ 183 w 344"/>
                  <a:gd name="T33" fmla="*/ 53 h 365"/>
                  <a:gd name="T34" fmla="*/ 112 w 344"/>
                  <a:gd name="T35" fmla="*/ 75 h 365"/>
                  <a:gd name="T36" fmla="*/ 126 w 344"/>
                  <a:gd name="T37" fmla="*/ 41 h 365"/>
                  <a:gd name="T38" fmla="*/ 114 w 344"/>
                  <a:gd name="T39" fmla="*/ 11 h 365"/>
                  <a:gd name="T40" fmla="*/ 54 w 344"/>
                  <a:gd name="T41" fmla="*/ 110 h 365"/>
                  <a:gd name="T42" fmla="*/ 60 w 344"/>
                  <a:gd name="T43" fmla="*/ 137 h 365"/>
                  <a:gd name="T44" fmla="*/ 54 w 344"/>
                  <a:gd name="T45" fmla="*/ 161 h 365"/>
                  <a:gd name="T46" fmla="*/ 36 w 344"/>
                  <a:gd name="T47" fmla="*/ 155 h 365"/>
                  <a:gd name="T48" fmla="*/ 33 w 344"/>
                  <a:gd name="T49" fmla="*/ 119 h 365"/>
                  <a:gd name="T50" fmla="*/ 12 w 344"/>
                  <a:gd name="T51" fmla="*/ 152 h 365"/>
                  <a:gd name="T52" fmla="*/ 12 w 344"/>
                  <a:gd name="T53" fmla="*/ 173 h 365"/>
                  <a:gd name="T54" fmla="*/ 9 w 344"/>
                  <a:gd name="T55" fmla="*/ 185 h 365"/>
                  <a:gd name="T56" fmla="*/ 0 w 344"/>
                  <a:gd name="T57" fmla="*/ 194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4" h="365">
                    <a:moveTo>
                      <a:pt x="0" y="194"/>
                    </a:moveTo>
                    <a:cubicBezTo>
                      <a:pt x="0" y="198"/>
                      <a:pt x="0" y="197"/>
                      <a:pt x="6" y="209"/>
                    </a:cubicBezTo>
                    <a:cubicBezTo>
                      <a:pt x="12" y="221"/>
                      <a:pt x="23" y="250"/>
                      <a:pt x="36" y="266"/>
                    </a:cubicBezTo>
                    <a:cubicBezTo>
                      <a:pt x="49" y="282"/>
                      <a:pt x="70" y="299"/>
                      <a:pt x="87" y="308"/>
                    </a:cubicBezTo>
                    <a:cubicBezTo>
                      <a:pt x="104" y="317"/>
                      <a:pt x="129" y="314"/>
                      <a:pt x="138" y="320"/>
                    </a:cubicBezTo>
                    <a:cubicBezTo>
                      <a:pt x="147" y="326"/>
                      <a:pt x="140" y="337"/>
                      <a:pt x="144" y="344"/>
                    </a:cubicBezTo>
                    <a:cubicBezTo>
                      <a:pt x="148" y="351"/>
                      <a:pt x="157" y="365"/>
                      <a:pt x="165" y="365"/>
                    </a:cubicBezTo>
                    <a:cubicBezTo>
                      <a:pt x="173" y="365"/>
                      <a:pt x="185" y="349"/>
                      <a:pt x="192" y="341"/>
                    </a:cubicBezTo>
                    <a:cubicBezTo>
                      <a:pt x="199" y="333"/>
                      <a:pt x="197" y="322"/>
                      <a:pt x="207" y="317"/>
                    </a:cubicBezTo>
                    <a:cubicBezTo>
                      <a:pt x="217" y="312"/>
                      <a:pt x="239" y="315"/>
                      <a:pt x="255" y="308"/>
                    </a:cubicBezTo>
                    <a:cubicBezTo>
                      <a:pt x="271" y="301"/>
                      <a:pt x="289" y="296"/>
                      <a:pt x="303" y="275"/>
                    </a:cubicBezTo>
                    <a:cubicBezTo>
                      <a:pt x="317" y="254"/>
                      <a:pt x="344" y="208"/>
                      <a:pt x="342" y="179"/>
                    </a:cubicBezTo>
                    <a:cubicBezTo>
                      <a:pt x="340" y="150"/>
                      <a:pt x="302" y="123"/>
                      <a:pt x="288" y="98"/>
                    </a:cubicBezTo>
                    <a:cubicBezTo>
                      <a:pt x="274" y="73"/>
                      <a:pt x="269" y="31"/>
                      <a:pt x="256" y="27"/>
                    </a:cubicBezTo>
                    <a:cubicBezTo>
                      <a:pt x="243" y="23"/>
                      <a:pt x="218" y="70"/>
                      <a:pt x="208" y="75"/>
                    </a:cubicBezTo>
                    <a:cubicBezTo>
                      <a:pt x="198" y="80"/>
                      <a:pt x="202" y="60"/>
                      <a:pt x="198" y="56"/>
                    </a:cubicBezTo>
                    <a:cubicBezTo>
                      <a:pt x="194" y="52"/>
                      <a:pt x="197" y="50"/>
                      <a:pt x="183" y="53"/>
                    </a:cubicBezTo>
                    <a:cubicBezTo>
                      <a:pt x="169" y="56"/>
                      <a:pt x="121" y="77"/>
                      <a:pt x="112" y="75"/>
                    </a:cubicBezTo>
                    <a:cubicBezTo>
                      <a:pt x="103" y="73"/>
                      <a:pt x="126" y="52"/>
                      <a:pt x="126" y="41"/>
                    </a:cubicBezTo>
                    <a:cubicBezTo>
                      <a:pt x="126" y="30"/>
                      <a:pt x="126" y="0"/>
                      <a:pt x="114" y="11"/>
                    </a:cubicBezTo>
                    <a:cubicBezTo>
                      <a:pt x="102" y="22"/>
                      <a:pt x="63" y="89"/>
                      <a:pt x="54" y="110"/>
                    </a:cubicBezTo>
                    <a:cubicBezTo>
                      <a:pt x="45" y="131"/>
                      <a:pt x="60" y="129"/>
                      <a:pt x="60" y="137"/>
                    </a:cubicBezTo>
                    <a:cubicBezTo>
                      <a:pt x="60" y="145"/>
                      <a:pt x="58" y="158"/>
                      <a:pt x="54" y="161"/>
                    </a:cubicBezTo>
                    <a:cubicBezTo>
                      <a:pt x="50" y="164"/>
                      <a:pt x="39" y="162"/>
                      <a:pt x="36" y="155"/>
                    </a:cubicBezTo>
                    <a:cubicBezTo>
                      <a:pt x="33" y="148"/>
                      <a:pt x="37" y="119"/>
                      <a:pt x="33" y="119"/>
                    </a:cubicBezTo>
                    <a:cubicBezTo>
                      <a:pt x="29" y="119"/>
                      <a:pt x="16" y="143"/>
                      <a:pt x="12" y="152"/>
                    </a:cubicBezTo>
                    <a:cubicBezTo>
                      <a:pt x="8" y="161"/>
                      <a:pt x="12" y="168"/>
                      <a:pt x="12" y="173"/>
                    </a:cubicBezTo>
                    <a:cubicBezTo>
                      <a:pt x="12" y="178"/>
                      <a:pt x="11" y="182"/>
                      <a:pt x="9" y="185"/>
                    </a:cubicBezTo>
                    <a:cubicBezTo>
                      <a:pt x="7" y="188"/>
                      <a:pt x="0" y="190"/>
                      <a:pt x="0" y="1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36"/>
              <p:cNvSpPr>
                <a:spLocks/>
              </p:cNvSpPr>
              <p:nvPr/>
            </p:nvSpPr>
            <p:spPr bwMode="auto">
              <a:xfrm>
                <a:off x="530" y="3272"/>
                <a:ext cx="109" cy="32"/>
              </a:xfrm>
              <a:custGeom>
                <a:avLst/>
                <a:gdLst>
                  <a:gd name="T0" fmla="*/ 0 w 114"/>
                  <a:gd name="T1" fmla="*/ 0 h 32"/>
                  <a:gd name="T2" fmla="*/ 39 w 114"/>
                  <a:gd name="T3" fmla="*/ 27 h 32"/>
                  <a:gd name="T4" fmla="*/ 60 w 114"/>
                  <a:gd name="T5" fmla="*/ 30 h 32"/>
                  <a:gd name="T6" fmla="*/ 81 w 114"/>
                  <a:gd name="T7" fmla="*/ 27 h 32"/>
                  <a:gd name="T8" fmla="*/ 114 w 114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">
                    <a:moveTo>
                      <a:pt x="0" y="0"/>
                    </a:moveTo>
                    <a:cubicBezTo>
                      <a:pt x="7" y="4"/>
                      <a:pt x="29" y="22"/>
                      <a:pt x="39" y="27"/>
                    </a:cubicBezTo>
                    <a:cubicBezTo>
                      <a:pt x="49" y="32"/>
                      <a:pt x="53" y="30"/>
                      <a:pt x="60" y="30"/>
                    </a:cubicBezTo>
                    <a:cubicBezTo>
                      <a:pt x="67" y="30"/>
                      <a:pt x="72" y="32"/>
                      <a:pt x="81" y="27"/>
                    </a:cubicBezTo>
                    <a:cubicBezTo>
                      <a:pt x="90" y="22"/>
                      <a:pt x="107" y="8"/>
                      <a:pt x="114" y="3"/>
                    </a:cubicBezTo>
                  </a:path>
                </a:pathLst>
              </a:custGeom>
              <a:noFill/>
              <a:ln w="12700" cmpd="sng">
                <a:solidFill>
                  <a:srgbClr val="D20000"/>
                </a:solidFill>
                <a:round/>
                <a:headEnd type="none" w="med" len="med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37"/>
              <p:cNvSpPr>
                <a:spLocks/>
              </p:cNvSpPr>
              <p:nvPr/>
            </p:nvSpPr>
            <p:spPr bwMode="auto">
              <a:xfrm>
                <a:off x="566" y="3283"/>
                <a:ext cx="45" cy="10"/>
              </a:xfrm>
              <a:custGeom>
                <a:avLst/>
                <a:gdLst>
                  <a:gd name="T0" fmla="*/ 0 w 45"/>
                  <a:gd name="T1" fmla="*/ 10 h 10"/>
                  <a:gd name="T2" fmla="*/ 10 w 45"/>
                  <a:gd name="T3" fmla="*/ 1 h 10"/>
                  <a:gd name="T4" fmla="*/ 25 w 45"/>
                  <a:gd name="T5" fmla="*/ 4 h 10"/>
                  <a:gd name="T6" fmla="*/ 36 w 45"/>
                  <a:gd name="T7" fmla="*/ 1 h 10"/>
                  <a:gd name="T8" fmla="*/ 45 w 45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0">
                    <a:moveTo>
                      <a:pt x="0" y="10"/>
                    </a:moveTo>
                    <a:cubicBezTo>
                      <a:pt x="2" y="8"/>
                      <a:pt x="6" y="2"/>
                      <a:pt x="10" y="1"/>
                    </a:cubicBezTo>
                    <a:cubicBezTo>
                      <a:pt x="14" y="0"/>
                      <a:pt x="21" y="4"/>
                      <a:pt x="25" y="4"/>
                    </a:cubicBezTo>
                    <a:cubicBezTo>
                      <a:pt x="29" y="4"/>
                      <a:pt x="33" y="0"/>
                      <a:pt x="36" y="1"/>
                    </a:cubicBezTo>
                    <a:cubicBezTo>
                      <a:pt x="39" y="2"/>
                      <a:pt x="43" y="8"/>
                      <a:pt x="45" y="10"/>
                    </a:cubicBez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38"/>
              <p:cNvSpPr>
                <a:spLocks/>
              </p:cNvSpPr>
              <p:nvPr/>
            </p:nvSpPr>
            <p:spPr bwMode="auto">
              <a:xfrm>
                <a:off x="513" y="3157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39"/>
              <p:cNvSpPr>
                <a:spLocks/>
              </p:cNvSpPr>
              <p:nvPr/>
            </p:nvSpPr>
            <p:spPr bwMode="auto">
              <a:xfrm>
                <a:off x="533" y="3187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40"/>
              <p:cNvSpPr>
                <a:spLocks/>
              </p:cNvSpPr>
              <p:nvPr/>
            </p:nvSpPr>
            <p:spPr bwMode="auto">
              <a:xfrm>
                <a:off x="512" y="3165"/>
                <a:ext cx="62" cy="36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41"/>
              <p:cNvSpPr>
                <a:spLocks/>
              </p:cNvSpPr>
              <p:nvPr/>
            </p:nvSpPr>
            <p:spPr bwMode="auto">
              <a:xfrm flipH="1">
                <a:off x="611" y="3153"/>
                <a:ext cx="61" cy="27"/>
              </a:xfrm>
              <a:custGeom>
                <a:avLst/>
                <a:gdLst>
                  <a:gd name="T0" fmla="*/ 63 w 63"/>
                  <a:gd name="T1" fmla="*/ 16 h 28"/>
                  <a:gd name="T2" fmla="*/ 33 w 63"/>
                  <a:gd name="T3" fmla="*/ 4 h 28"/>
                  <a:gd name="T4" fmla="*/ 24 w 63"/>
                  <a:gd name="T5" fmla="*/ 4 h 28"/>
                  <a:gd name="T6" fmla="*/ 0 w 6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42"/>
              <p:cNvSpPr>
                <a:spLocks/>
              </p:cNvSpPr>
              <p:nvPr/>
            </p:nvSpPr>
            <p:spPr bwMode="auto">
              <a:xfrm flipH="1">
                <a:off x="626" y="3183"/>
                <a:ext cx="26" cy="26"/>
              </a:xfrm>
              <a:custGeom>
                <a:avLst/>
                <a:gdLst>
                  <a:gd name="T0" fmla="*/ 27 w 27"/>
                  <a:gd name="T1" fmla="*/ 12 h 27"/>
                  <a:gd name="T2" fmla="*/ 12 w 27"/>
                  <a:gd name="T3" fmla="*/ 0 h 27"/>
                  <a:gd name="T4" fmla="*/ 0 w 27"/>
                  <a:gd name="T5" fmla="*/ 15 h 27"/>
                  <a:gd name="T6" fmla="*/ 15 w 27"/>
                  <a:gd name="T7" fmla="*/ 27 h 27"/>
                  <a:gd name="T8" fmla="*/ 27 w 27"/>
                  <a:gd name="T9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43"/>
              <p:cNvSpPr>
                <a:spLocks/>
              </p:cNvSpPr>
              <p:nvPr/>
            </p:nvSpPr>
            <p:spPr bwMode="auto">
              <a:xfrm flipH="1">
                <a:off x="611" y="3162"/>
                <a:ext cx="62" cy="35"/>
              </a:xfrm>
              <a:custGeom>
                <a:avLst/>
                <a:gdLst>
                  <a:gd name="T0" fmla="*/ 4 w 64"/>
                  <a:gd name="T1" fmla="*/ 31 h 36"/>
                  <a:gd name="T2" fmla="*/ 4 w 64"/>
                  <a:gd name="T3" fmla="*/ 22 h 36"/>
                  <a:gd name="T4" fmla="*/ 31 w 64"/>
                  <a:gd name="T5" fmla="*/ 1 h 36"/>
                  <a:gd name="T6" fmla="*/ 61 w 64"/>
                  <a:gd name="T7" fmla="*/ 13 h 36"/>
                  <a:gd name="T8" fmla="*/ 52 w 64"/>
                  <a:gd name="T9" fmla="*/ 31 h 36"/>
                  <a:gd name="T10" fmla="*/ 34 w 64"/>
                  <a:gd name="T11" fmla="*/ 19 h 36"/>
                  <a:gd name="T12" fmla="*/ 13 w 64"/>
                  <a:gd name="T13" fmla="*/ 34 h 36"/>
                  <a:gd name="T14" fmla="*/ 4 w 64"/>
                  <a:gd name="T1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44"/>
              <p:cNvSpPr>
                <a:spLocks/>
              </p:cNvSpPr>
              <p:nvPr/>
            </p:nvSpPr>
            <p:spPr bwMode="auto">
              <a:xfrm>
                <a:off x="592" y="3126"/>
                <a:ext cx="99" cy="105"/>
              </a:xfrm>
              <a:custGeom>
                <a:avLst/>
                <a:gdLst>
                  <a:gd name="T0" fmla="*/ 4 w 102"/>
                  <a:gd name="T1" fmla="*/ 35 h 107"/>
                  <a:gd name="T2" fmla="*/ 37 w 102"/>
                  <a:gd name="T3" fmla="*/ 5 h 107"/>
                  <a:gd name="T4" fmla="*/ 67 w 102"/>
                  <a:gd name="T5" fmla="*/ 5 h 107"/>
                  <a:gd name="T6" fmla="*/ 97 w 102"/>
                  <a:gd name="T7" fmla="*/ 35 h 107"/>
                  <a:gd name="T8" fmla="*/ 97 w 102"/>
                  <a:gd name="T9" fmla="*/ 68 h 107"/>
                  <a:gd name="T10" fmla="*/ 70 w 102"/>
                  <a:gd name="T11" fmla="*/ 101 h 107"/>
                  <a:gd name="T12" fmla="*/ 40 w 102"/>
                  <a:gd name="T13" fmla="*/ 104 h 107"/>
                  <a:gd name="T14" fmla="*/ 13 w 102"/>
                  <a:gd name="T15" fmla="*/ 92 h 107"/>
                  <a:gd name="T16" fmla="*/ 1 w 102"/>
                  <a:gd name="T17" fmla="*/ 65 h 107"/>
                  <a:gd name="T18" fmla="*/ 4 w 102"/>
                  <a:gd name="T19" fmla="*/ 3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7">
                    <a:moveTo>
                      <a:pt x="4" y="35"/>
                    </a:moveTo>
                    <a:cubicBezTo>
                      <a:pt x="9" y="25"/>
                      <a:pt x="27" y="10"/>
                      <a:pt x="37" y="5"/>
                    </a:cubicBezTo>
                    <a:cubicBezTo>
                      <a:pt x="47" y="0"/>
                      <a:pt x="57" y="0"/>
                      <a:pt x="67" y="5"/>
                    </a:cubicBezTo>
                    <a:cubicBezTo>
                      <a:pt x="77" y="10"/>
                      <a:pt x="92" y="25"/>
                      <a:pt x="97" y="35"/>
                    </a:cubicBezTo>
                    <a:cubicBezTo>
                      <a:pt x="102" y="45"/>
                      <a:pt x="101" y="57"/>
                      <a:pt x="97" y="68"/>
                    </a:cubicBezTo>
                    <a:cubicBezTo>
                      <a:pt x="93" y="79"/>
                      <a:pt x="79" y="95"/>
                      <a:pt x="70" y="101"/>
                    </a:cubicBezTo>
                    <a:cubicBezTo>
                      <a:pt x="61" y="107"/>
                      <a:pt x="49" y="105"/>
                      <a:pt x="40" y="104"/>
                    </a:cubicBezTo>
                    <a:cubicBezTo>
                      <a:pt x="31" y="103"/>
                      <a:pt x="19" y="98"/>
                      <a:pt x="13" y="92"/>
                    </a:cubicBezTo>
                    <a:cubicBezTo>
                      <a:pt x="7" y="86"/>
                      <a:pt x="2" y="74"/>
                      <a:pt x="1" y="65"/>
                    </a:cubicBezTo>
                    <a:cubicBezTo>
                      <a:pt x="0" y="56"/>
                      <a:pt x="4" y="41"/>
                      <a:pt x="4" y="35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" name="Freeform 45"/>
              <p:cNvSpPr>
                <a:spLocks/>
              </p:cNvSpPr>
              <p:nvPr/>
            </p:nvSpPr>
            <p:spPr bwMode="auto">
              <a:xfrm>
                <a:off x="491" y="3132"/>
                <a:ext cx="99" cy="103"/>
              </a:xfrm>
              <a:custGeom>
                <a:avLst/>
                <a:gdLst>
                  <a:gd name="T0" fmla="*/ 1 w 99"/>
                  <a:gd name="T1" fmla="*/ 31 h 103"/>
                  <a:gd name="T2" fmla="*/ 27 w 99"/>
                  <a:gd name="T3" fmla="*/ 8 h 103"/>
                  <a:gd name="T4" fmla="*/ 70 w 99"/>
                  <a:gd name="T5" fmla="*/ 5 h 103"/>
                  <a:gd name="T6" fmla="*/ 96 w 99"/>
                  <a:gd name="T7" fmla="*/ 37 h 103"/>
                  <a:gd name="T8" fmla="*/ 90 w 99"/>
                  <a:gd name="T9" fmla="*/ 73 h 103"/>
                  <a:gd name="T10" fmla="*/ 70 w 99"/>
                  <a:gd name="T11" fmla="*/ 96 h 103"/>
                  <a:gd name="T12" fmla="*/ 58 w 99"/>
                  <a:gd name="T13" fmla="*/ 101 h 103"/>
                  <a:gd name="T14" fmla="*/ 30 w 99"/>
                  <a:gd name="T15" fmla="*/ 99 h 103"/>
                  <a:gd name="T16" fmla="*/ 7 w 99"/>
                  <a:gd name="T17" fmla="*/ 78 h 103"/>
                  <a:gd name="T18" fmla="*/ 1 w 99"/>
                  <a:gd name="T19" fmla="*/ 59 h 103"/>
                  <a:gd name="T20" fmla="*/ 1 w 99"/>
                  <a:gd name="T21" fmla="*/ 3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03">
                    <a:moveTo>
                      <a:pt x="1" y="31"/>
                    </a:moveTo>
                    <a:cubicBezTo>
                      <a:pt x="5" y="23"/>
                      <a:pt x="15" y="12"/>
                      <a:pt x="27" y="8"/>
                    </a:cubicBezTo>
                    <a:cubicBezTo>
                      <a:pt x="38" y="4"/>
                      <a:pt x="59" y="0"/>
                      <a:pt x="70" y="5"/>
                    </a:cubicBezTo>
                    <a:cubicBezTo>
                      <a:pt x="82" y="10"/>
                      <a:pt x="93" y="26"/>
                      <a:pt x="96" y="37"/>
                    </a:cubicBezTo>
                    <a:cubicBezTo>
                      <a:pt x="99" y="48"/>
                      <a:pt x="94" y="63"/>
                      <a:pt x="90" y="73"/>
                    </a:cubicBezTo>
                    <a:cubicBezTo>
                      <a:pt x="87" y="82"/>
                      <a:pt x="75" y="91"/>
                      <a:pt x="70" y="96"/>
                    </a:cubicBezTo>
                    <a:cubicBezTo>
                      <a:pt x="65" y="101"/>
                      <a:pt x="65" y="100"/>
                      <a:pt x="58" y="101"/>
                    </a:cubicBezTo>
                    <a:cubicBezTo>
                      <a:pt x="51" y="102"/>
                      <a:pt x="38" y="103"/>
                      <a:pt x="30" y="99"/>
                    </a:cubicBezTo>
                    <a:cubicBezTo>
                      <a:pt x="22" y="95"/>
                      <a:pt x="12" y="85"/>
                      <a:pt x="7" y="78"/>
                    </a:cubicBezTo>
                    <a:cubicBezTo>
                      <a:pt x="2" y="71"/>
                      <a:pt x="2" y="67"/>
                      <a:pt x="1" y="59"/>
                    </a:cubicBezTo>
                    <a:cubicBezTo>
                      <a:pt x="0" y="51"/>
                      <a:pt x="1" y="37"/>
                      <a:pt x="1" y="31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" name="Freeform 46"/>
              <p:cNvSpPr>
                <a:spLocks/>
              </p:cNvSpPr>
              <p:nvPr/>
            </p:nvSpPr>
            <p:spPr bwMode="auto">
              <a:xfrm>
                <a:off x="637" y="3213"/>
                <a:ext cx="67" cy="80"/>
              </a:xfrm>
              <a:custGeom>
                <a:avLst/>
                <a:gdLst>
                  <a:gd name="T0" fmla="*/ 60 w 70"/>
                  <a:gd name="T1" fmla="*/ 6 h 82"/>
                  <a:gd name="T2" fmla="*/ 63 w 70"/>
                  <a:gd name="T3" fmla="*/ 39 h 82"/>
                  <a:gd name="T4" fmla="*/ 43 w 70"/>
                  <a:gd name="T5" fmla="*/ 81 h 82"/>
                  <a:gd name="T6" fmla="*/ 3 w 70"/>
                  <a:gd name="T7" fmla="*/ 30 h 82"/>
                  <a:gd name="T8" fmla="*/ 60 w 70"/>
                  <a:gd name="T9" fmla="*/ 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60" y="6"/>
                    </a:moveTo>
                    <a:cubicBezTo>
                      <a:pt x="70" y="8"/>
                      <a:pt x="66" y="27"/>
                      <a:pt x="63" y="39"/>
                    </a:cubicBezTo>
                    <a:cubicBezTo>
                      <a:pt x="60" y="51"/>
                      <a:pt x="53" y="82"/>
                      <a:pt x="43" y="81"/>
                    </a:cubicBezTo>
                    <a:cubicBezTo>
                      <a:pt x="33" y="80"/>
                      <a:pt x="0" y="42"/>
                      <a:pt x="3" y="30"/>
                    </a:cubicBezTo>
                    <a:cubicBezTo>
                      <a:pt x="6" y="18"/>
                      <a:pt x="50" y="0"/>
                      <a:pt x="60" y="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" name="Freeform 47"/>
              <p:cNvSpPr>
                <a:spLocks/>
              </p:cNvSpPr>
              <p:nvPr/>
            </p:nvSpPr>
            <p:spPr bwMode="auto">
              <a:xfrm>
                <a:off x="468" y="3219"/>
                <a:ext cx="75" cy="67"/>
              </a:xfrm>
              <a:custGeom>
                <a:avLst/>
                <a:gdLst>
                  <a:gd name="T0" fmla="*/ 0 w 75"/>
                  <a:gd name="T1" fmla="*/ 26 h 67"/>
                  <a:gd name="T2" fmla="*/ 12 w 75"/>
                  <a:gd name="T3" fmla="*/ 53 h 67"/>
                  <a:gd name="T4" fmla="*/ 42 w 75"/>
                  <a:gd name="T5" fmla="*/ 56 h 67"/>
                  <a:gd name="T6" fmla="*/ 54 w 75"/>
                  <a:gd name="T7" fmla="*/ 62 h 67"/>
                  <a:gd name="T8" fmla="*/ 72 w 75"/>
                  <a:gd name="T9" fmla="*/ 26 h 67"/>
                  <a:gd name="T10" fmla="*/ 36 w 75"/>
                  <a:gd name="T11" fmla="*/ 14 h 67"/>
                  <a:gd name="T12" fmla="*/ 15 w 75"/>
                  <a:gd name="T13" fmla="*/ 2 h 67"/>
                  <a:gd name="T14" fmla="*/ 0 w 75"/>
                  <a:gd name="T15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67">
                    <a:moveTo>
                      <a:pt x="0" y="26"/>
                    </a:moveTo>
                    <a:cubicBezTo>
                      <a:pt x="0" y="34"/>
                      <a:pt x="5" y="48"/>
                      <a:pt x="12" y="53"/>
                    </a:cubicBezTo>
                    <a:cubicBezTo>
                      <a:pt x="19" y="58"/>
                      <a:pt x="35" y="55"/>
                      <a:pt x="42" y="56"/>
                    </a:cubicBezTo>
                    <a:cubicBezTo>
                      <a:pt x="49" y="57"/>
                      <a:pt x="49" y="67"/>
                      <a:pt x="54" y="62"/>
                    </a:cubicBezTo>
                    <a:cubicBezTo>
                      <a:pt x="59" y="57"/>
                      <a:pt x="75" y="34"/>
                      <a:pt x="72" y="26"/>
                    </a:cubicBezTo>
                    <a:cubicBezTo>
                      <a:pt x="69" y="18"/>
                      <a:pt x="45" y="18"/>
                      <a:pt x="36" y="14"/>
                    </a:cubicBezTo>
                    <a:cubicBezTo>
                      <a:pt x="27" y="10"/>
                      <a:pt x="21" y="0"/>
                      <a:pt x="15" y="2"/>
                    </a:cubicBezTo>
                    <a:cubicBezTo>
                      <a:pt x="9" y="4"/>
                      <a:pt x="3" y="21"/>
                      <a:pt x="0" y="26"/>
                    </a:cubicBezTo>
                    <a:close/>
                  </a:path>
                </a:pathLst>
              </a:custGeom>
              <a:solidFill>
                <a:srgbClr val="FDA1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mpd="sng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" name="Freeform 48"/>
              <p:cNvSpPr>
                <a:spLocks/>
              </p:cNvSpPr>
              <p:nvPr/>
            </p:nvSpPr>
            <p:spPr bwMode="auto">
              <a:xfrm>
                <a:off x="754" y="3568"/>
                <a:ext cx="89" cy="108"/>
              </a:xfrm>
              <a:custGeom>
                <a:avLst/>
                <a:gdLst>
                  <a:gd name="T0" fmla="*/ 76 w 100"/>
                  <a:gd name="T1" fmla="*/ 4 h 116"/>
                  <a:gd name="T2" fmla="*/ 76 w 100"/>
                  <a:gd name="T3" fmla="*/ 0 h 116"/>
                  <a:gd name="T4" fmla="*/ 100 w 100"/>
                  <a:gd name="T5" fmla="*/ 56 h 116"/>
                  <a:gd name="T6" fmla="*/ 28 w 100"/>
                  <a:gd name="T7" fmla="*/ 116 h 116"/>
                  <a:gd name="T8" fmla="*/ 0 w 100"/>
                  <a:gd name="T9" fmla="*/ 80 h 116"/>
                  <a:gd name="T10" fmla="*/ 76 w 100"/>
                  <a:gd name="T11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6" name="Freeform 49"/>
            <p:cNvSpPr>
              <a:spLocks/>
            </p:cNvSpPr>
            <p:nvPr/>
          </p:nvSpPr>
          <p:spPr bwMode="auto">
            <a:xfrm>
              <a:off x="570" y="3232"/>
              <a:ext cx="39" cy="15"/>
            </a:xfrm>
            <a:custGeom>
              <a:avLst/>
              <a:gdLst>
                <a:gd name="T0" fmla="*/ 0 w 39"/>
                <a:gd name="T1" fmla="*/ 10 h 15"/>
                <a:gd name="T2" fmla="*/ 6 w 39"/>
                <a:gd name="T3" fmla="*/ 13 h 15"/>
                <a:gd name="T4" fmla="*/ 18 w 39"/>
                <a:gd name="T5" fmla="*/ 0 h 15"/>
                <a:gd name="T6" fmla="*/ 30 w 39"/>
                <a:gd name="T7" fmla="*/ 13 h 15"/>
                <a:gd name="T8" fmla="*/ 39 w 39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">
                  <a:moveTo>
                    <a:pt x="0" y="10"/>
                  </a:moveTo>
                  <a:cubicBezTo>
                    <a:pt x="1" y="10"/>
                    <a:pt x="3" y="15"/>
                    <a:pt x="6" y="13"/>
                  </a:cubicBezTo>
                  <a:cubicBezTo>
                    <a:pt x="9" y="11"/>
                    <a:pt x="14" y="0"/>
                    <a:pt x="18" y="0"/>
                  </a:cubicBezTo>
                  <a:cubicBezTo>
                    <a:pt x="22" y="0"/>
                    <a:pt x="27" y="11"/>
                    <a:pt x="30" y="13"/>
                  </a:cubicBezTo>
                  <a:cubicBezTo>
                    <a:pt x="33" y="15"/>
                    <a:pt x="37" y="11"/>
                    <a:pt x="39" y="1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8" name="Group 50"/>
          <p:cNvGrpSpPr>
            <a:grpSpLocks/>
          </p:cNvGrpSpPr>
          <p:nvPr/>
        </p:nvGrpSpPr>
        <p:grpSpPr bwMode="auto">
          <a:xfrm>
            <a:off x="1160764" y="4281348"/>
            <a:ext cx="936625" cy="1460500"/>
            <a:chOff x="2592" y="1584"/>
            <a:chExt cx="1348" cy="2304"/>
          </a:xfrm>
        </p:grpSpPr>
        <p:pic>
          <p:nvPicPr>
            <p:cNvPr id="179" name="Picture 51" descr="girl4b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1584"/>
              <a:ext cx="1348" cy="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0" name="Freeform 52"/>
            <p:cNvSpPr>
              <a:spLocks/>
            </p:cNvSpPr>
            <p:nvPr/>
          </p:nvSpPr>
          <p:spPr bwMode="auto">
            <a:xfrm>
              <a:off x="3503" y="2516"/>
              <a:ext cx="198" cy="416"/>
            </a:xfrm>
            <a:custGeom>
              <a:avLst/>
              <a:gdLst>
                <a:gd name="T0" fmla="*/ 43 w 198"/>
                <a:gd name="T1" fmla="*/ 391 h 416"/>
                <a:gd name="T2" fmla="*/ 127 w 198"/>
                <a:gd name="T3" fmla="*/ 319 h 416"/>
                <a:gd name="T4" fmla="*/ 163 w 198"/>
                <a:gd name="T5" fmla="*/ 271 h 416"/>
                <a:gd name="T6" fmla="*/ 193 w 198"/>
                <a:gd name="T7" fmla="*/ 271 h 416"/>
                <a:gd name="T8" fmla="*/ 193 w 198"/>
                <a:gd name="T9" fmla="*/ 175 h 416"/>
                <a:gd name="T10" fmla="*/ 193 w 198"/>
                <a:gd name="T11" fmla="*/ 76 h 416"/>
                <a:gd name="T12" fmla="*/ 169 w 198"/>
                <a:gd name="T13" fmla="*/ 43 h 416"/>
                <a:gd name="T14" fmla="*/ 139 w 198"/>
                <a:gd name="T15" fmla="*/ 13 h 416"/>
                <a:gd name="T16" fmla="*/ 31 w 198"/>
                <a:gd name="T17" fmla="*/ 121 h 416"/>
                <a:gd name="T18" fmla="*/ 1 w 198"/>
                <a:gd name="T19" fmla="*/ 124 h 416"/>
                <a:gd name="T20" fmla="*/ 37 w 198"/>
                <a:gd name="T21" fmla="*/ 181 h 416"/>
                <a:gd name="T22" fmla="*/ 43 w 198"/>
                <a:gd name="T23" fmla="*/ 39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416">
                  <a:moveTo>
                    <a:pt x="43" y="391"/>
                  </a:moveTo>
                  <a:cubicBezTo>
                    <a:pt x="56" y="416"/>
                    <a:pt x="107" y="339"/>
                    <a:pt x="127" y="319"/>
                  </a:cubicBezTo>
                  <a:cubicBezTo>
                    <a:pt x="147" y="299"/>
                    <a:pt x="152" y="279"/>
                    <a:pt x="163" y="271"/>
                  </a:cubicBezTo>
                  <a:cubicBezTo>
                    <a:pt x="174" y="263"/>
                    <a:pt x="188" y="287"/>
                    <a:pt x="193" y="271"/>
                  </a:cubicBezTo>
                  <a:cubicBezTo>
                    <a:pt x="198" y="255"/>
                    <a:pt x="193" y="207"/>
                    <a:pt x="193" y="175"/>
                  </a:cubicBezTo>
                  <a:cubicBezTo>
                    <a:pt x="193" y="143"/>
                    <a:pt x="197" y="98"/>
                    <a:pt x="193" y="76"/>
                  </a:cubicBezTo>
                  <a:cubicBezTo>
                    <a:pt x="189" y="54"/>
                    <a:pt x="178" y="53"/>
                    <a:pt x="169" y="43"/>
                  </a:cubicBezTo>
                  <a:cubicBezTo>
                    <a:pt x="160" y="33"/>
                    <a:pt x="162" y="0"/>
                    <a:pt x="139" y="13"/>
                  </a:cubicBezTo>
                  <a:cubicBezTo>
                    <a:pt x="116" y="26"/>
                    <a:pt x="54" y="102"/>
                    <a:pt x="31" y="121"/>
                  </a:cubicBezTo>
                  <a:cubicBezTo>
                    <a:pt x="8" y="140"/>
                    <a:pt x="0" y="114"/>
                    <a:pt x="1" y="124"/>
                  </a:cubicBezTo>
                  <a:cubicBezTo>
                    <a:pt x="2" y="134"/>
                    <a:pt x="30" y="137"/>
                    <a:pt x="37" y="181"/>
                  </a:cubicBezTo>
                  <a:cubicBezTo>
                    <a:pt x="44" y="225"/>
                    <a:pt x="42" y="347"/>
                    <a:pt x="43" y="391"/>
                  </a:cubicBez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53"/>
            <p:cNvSpPr>
              <a:spLocks/>
            </p:cNvSpPr>
            <p:nvPr/>
          </p:nvSpPr>
          <p:spPr bwMode="auto">
            <a:xfrm>
              <a:off x="2847" y="2525"/>
              <a:ext cx="225" cy="405"/>
            </a:xfrm>
            <a:custGeom>
              <a:avLst/>
              <a:gdLst>
                <a:gd name="T0" fmla="*/ 201 w 225"/>
                <a:gd name="T1" fmla="*/ 382 h 405"/>
                <a:gd name="T2" fmla="*/ 98 w 225"/>
                <a:gd name="T3" fmla="*/ 338 h 405"/>
                <a:gd name="T4" fmla="*/ 57 w 225"/>
                <a:gd name="T5" fmla="*/ 298 h 405"/>
                <a:gd name="T6" fmla="*/ 9 w 225"/>
                <a:gd name="T7" fmla="*/ 292 h 405"/>
                <a:gd name="T8" fmla="*/ 3 w 225"/>
                <a:gd name="T9" fmla="*/ 196 h 405"/>
                <a:gd name="T10" fmla="*/ 9 w 225"/>
                <a:gd name="T11" fmla="*/ 94 h 405"/>
                <a:gd name="T12" fmla="*/ 27 w 225"/>
                <a:gd name="T13" fmla="*/ 52 h 405"/>
                <a:gd name="T14" fmla="*/ 63 w 225"/>
                <a:gd name="T15" fmla="*/ 10 h 405"/>
                <a:gd name="T16" fmla="*/ 195 w 225"/>
                <a:gd name="T17" fmla="*/ 112 h 405"/>
                <a:gd name="T18" fmla="*/ 224 w 225"/>
                <a:gd name="T19" fmla="*/ 143 h 405"/>
                <a:gd name="T20" fmla="*/ 188 w 225"/>
                <a:gd name="T21" fmla="*/ 200 h 405"/>
                <a:gd name="T22" fmla="*/ 201 w 225"/>
                <a:gd name="T23" fmla="*/ 3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405">
                  <a:moveTo>
                    <a:pt x="201" y="382"/>
                  </a:moveTo>
                  <a:cubicBezTo>
                    <a:pt x="186" y="405"/>
                    <a:pt x="122" y="352"/>
                    <a:pt x="98" y="338"/>
                  </a:cubicBezTo>
                  <a:cubicBezTo>
                    <a:pt x="74" y="324"/>
                    <a:pt x="72" y="306"/>
                    <a:pt x="57" y="298"/>
                  </a:cubicBezTo>
                  <a:cubicBezTo>
                    <a:pt x="42" y="290"/>
                    <a:pt x="18" y="309"/>
                    <a:pt x="9" y="292"/>
                  </a:cubicBezTo>
                  <a:cubicBezTo>
                    <a:pt x="0" y="275"/>
                    <a:pt x="3" y="229"/>
                    <a:pt x="3" y="196"/>
                  </a:cubicBezTo>
                  <a:cubicBezTo>
                    <a:pt x="3" y="163"/>
                    <a:pt x="5" y="118"/>
                    <a:pt x="9" y="94"/>
                  </a:cubicBezTo>
                  <a:cubicBezTo>
                    <a:pt x="13" y="70"/>
                    <a:pt x="18" y="66"/>
                    <a:pt x="27" y="52"/>
                  </a:cubicBezTo>
                  <a:cubicBezTo>
                    <a:pt x="36" y="38"/>
                    <a:pt x="35" y="0"/>
                    <a:pt x="63" y="10"/>
                  </a:cubicBezTo>
                  <a:cubicBezTo>
                    <a:pt x="91" y="20"/>
                    <a:pt x="168" y="90"/>
                    <a:pt x="195" y="112"/>
                  </a:cubicBezTo>
                  <a:cubicBezTo>
                    <a:pt x="222" y="134"/>
                    <a:pt x="225" y="128"/>
                    <a:pt x="224" y="143"/>
                  </a:cubicBezTo>
                  <a:cubicBezTo>
                    <a:pt x="223" y="158"/>
                    <a:pt x="192" y="160"/>
                    <a:pt x="188" y="200"/>
                  </a:cubicBezTo>
                  <a:cubicBezTo>
                    <a:pt x="184" y="240"/>
                    <a:pt x="216" y="359"/>
                    <a:pt x="201" y="382"/>
                  </a:cubicBez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54"/>
            <p:cNvSpPr>
              <a:spLocks/>
            </p:cNvSpPr>
            <p:nvPr/>
          </p:nvSpPr>
          <p:spPr bwMode="auto">
            <a:xfrm>
              <a:off x="3144" y="2511"/>
              <a:ext cx="312" cy="81"/>
            </a:xfrm>
            <a:custGeom>
              <a:avLst/>
              <a:gdLst>
                <a:gd name="T0" fmla="*/ 24 w 312"/>
                <a:gd name="T1" fmla="*/ 81 h 81"/>
                <a:gd name="T2" fmla="*/ 312 w 312"/>
                <a:gd name="T3" fmla="*/ 81 h 81"/>
                <a:gd name="T4" fmla="*/ 282 w 312"/>
                <a:gd name="T5" fmla="*/ 6 h 81"/>
                <a:gd name="T6" fmla="*/ 204 w 312"/>
                <a:gd name="T7" fmla="*/ 0 h 81"/>
                <a:gd name="T8" fmla="*/ 168 w 312"/>
                <a:gd name="T9" fmla="*/ 33 h 81"/>
                <a:gd name="T10" fmla="*/ 114 w 312"/>
                <a:gd name="T11" fmla="*/ 30 h 81"/>
                <a:gd name="T12" fmla="*/ 90 w 312"/>
                <a:gd name="T13" fmla="*/ 0 h 81"/>
                <a:gd name="T14" fmla="*/ 0 w 312"/>
                <a:gd name="T15" fmla="*/ 6 h 81"/>
                <a:gd name="T16" fmla="*/ 24 w 312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2" h="81">
                  <a:moveTo>
                    <a:pt x="24" y="81"/>
                  </a:moveTo>
                  <a:lnTo>
                    <a:pt x="312" y="81"/>
                  </a:lnTo>
                  <a:lnTo>
                    <a:pt x="282" y="6"/>
                  </a:lnTo>
                  <a:lnTo>
                    <a:pt x="204" y="0"/>
                  </a:lnTo>
                  <a:lnTo>
                    <a:pt x="168" y="33"/>
                  </a:lnTo>
                  <a:lnTo>
                    <a:pt x="114" y="30"/>
                  </a:lnTo>
                  <a:lnTo>
                    <a:pt x="90" y="0"/>
                  </a:lnTo>
                  <a:lnTo>
                    <a:pt x="0" y="6"/>
                  </a:lnTo>
                  <a:lnTo>
                    <a:pt x="24" y="81"/>
                  </a:lnTo>
                  <a:close/>
                </a:path>
              </a:pathLst>
            </a:cu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55"/>
            <p:cNvSpPr>
              <a:spLocks/>
            </p:cNvSpPr>
            <p:nvPr/>
          </p:nvSpPr>
          <p:spPr bwMode="auto">
            <a:xfrm>
              <a:off x="2877" y="2413"/>
              <a:ext cx="796" cy="1169"/>
            </a:xfrm>
            <a:custGeom>
              <a:avLst/>
              <a:gdLst>
                <a:gd name="T0" fmla="*/ 579 w 796"/>
                <a:gd name="T1" fmla="*/ 182 h 1169"/>
                <a:gd name="T2" fmla="*/ 579 w 796"/>
                <a:gd name="T3" fmla="*/ 158 h 1169"/>
                <a:gd name="T4" fmla="*/ 555 w 796"/>
                <a:gd name="T5" fmla="*/ 110 h 1169"/>
                <a:gd name="T6" fmla="*/ 615 w 796"/>
                <a:gd name="T7" fmla="*/ 62 h 1169"/>
                <a:gd name="T8" fmla="*/ 681 w 796"/>
                <a:gd name="T9" fmla="*/ 8 h 1169"/>
                <a:gd name="T10" fmla="*/ 759 w 796"/>
                <a:gd name="T11" fmla="*/ 14 h 1169"/>
                <a:gd name="T12" fmla="*/ 795 w 796"/>
                <a:gd name="T13" fmla="*/ 80 h 1169"/>
                <a:gd name="T14" fmla="*/ 765 w 796"/>
                <a:gd name="T15" fmla="*/ 122 h 1169"/>
                <a:gd name="T16" fmla="*/ 651 w 796"/>
                <a:gd name="T17" fmla="*/ 218 h 1169"/>
                <a:gd name="T18" fmla="*/ 627 w 796"/>
                <a:gd name="T19" fmla="*/ 227 h 1169"/>
                <a:gd name="T20" fmla="*/ 657 w 796"/>
                <a:gd name="T21" fmla="*/ 290 h 1169"/>
                <a:gd name="T22" fmla="*/ 669 w 796"/>
                <a:gd name="T23" fmla="*/ 488 h 1169"/>
                <a:gd name="T24" fmla="*/ 693 w 796"/>
                <a:gd name="T25" fmla="*/ 500 h 1169"/>
                <a:gd name="T26" fmla="*/ 687 w 796"/>
                <a:gd name="T27" fmla="*/ 536 h 1169"/>
                <a:gd name="T28" fmla="*/ 627 w 796"/>
                <a:gd name="T29" fmla="*/ 515 h 1169"/>
                <a:gd name="T30" fmla="*/ 681 w 796"/>
                <a:gd name="T31" fmla="*/ 632 h 1169"/>
                <a:gd name="T32" fmla="*/ 753 w 796"/>
                <a:gd name="T33" fmla="*/ 854 h 1169"/>
                <a:gd name="T34" fmla="*/ 777 w 796"/>
                <a:gd name="T35" fmla="*/ 1028 h 1169"/>
                <a:gd name="T36" fmla="*/ 771 w 796"/>
                <a:gd name="T37" fmla="*/ 1091 h 1169"/>
                <a:gd name="T38" fmla="*/ 687 w 796"/>
                <a:gd name="T39" fmla="*/ 1088 h 1169"/>
                <a:gd name="T40" fmla="*/ 579 w 796"/>
                <a:gd name="T41" fmla="*/ 1091 h 1169"/>
                <a:gd name="T42" fmla="*/ 387 w 796"/>
                <a:gd name="T43" fmla="*/ 1091 h 1169"/>
                <a:gd name="T44" fmla="*/ 339 w 796"/>
                <a:gd name="T45" fmla="*/ 1043 h 1169"/>
                <a:gd name="T46" fmla="*/ 213 w 796"/>
                <a:gd name="T47" fmla="*/ 1052 h 1169"/>
                <a:gd name="T48" fmla="*/ 177 w 796"/>
                <a:gd name="T49" fmla="*/ 1118 h 1169"/>
                <a:gd name="T50" fmla="*/ 99 w 796"/>
                <a:gd name="T51" fmla="*/ 1136 h 1169"/>
                <a:gd name="T52" fmla="*/ 51 w 796"/>
                <a:gd name="T53" fmla="*/ 1139 h 1169"/>
                <a:gd name="T54" fmla="*/ 57 w 796"/>
                <a:gd name="T55" fmla="*/ 956 h 1169"/>
                <a:gd name="T56" fmla="*/ 105 w 796"/>
                <a:gd name="T57" fmla="*/ 740 h 1169"/>
                <a:gd name="T58" fmla="*/ 165 w 796"/>
                <a:gd name="T59" fmla="*/ 560 h 1169"/>
                <a:gd name="T60" fmla="*/ 195 w 796"/>
                <a:gd name="T61" fmla="*/ 515 h 1169"/>
                <a:gd name="T62" fmla="*/ 153 w 796"/>
                <a:gd name="T63" fmla="*/ 536 h 1169"/>
                <a:gd name="T64" fmla="*/ 147 w 796"/>
                <a:gd name="T65" fmla="*/ 506 h 1169"/>
                <a:gd name="T66" fmla="*/ 177 w 796"/>
                <a:gd name="T67" fmla="*/ 476 h 1169"/>
                <a:gd name="T68" fmla="*/ 153 w 796"/>
                <a:gd name="T69" fmla="*/ 338 h 1169"/>
                <a:gd name="T70" fmla="*/ 171 w 796"/>
                <a:gd name="T71" fmla="*/ 284 h 1169"/>
                <a:gd name="T72" fmla="*/ 201 w 796"/>
                <a:gd name="T73" fmla="*/ 254 h 1169"/>
                <a:gd name="T74" fmla="*/ 171 w 796"/>
                <a:gd name="T75" fmla="*/ 230 h 1169"/>
                <a:gd name="T76" fmla="*/ 165 w 796"/>
                <a:gd name="T77" fmla="*/ 212 h 1169"/>
                <a:gd name="T78" fmla="*/ 117 w 796"/>
                <a:gd name="T79" fmla="*/ 182 h 1169"/>
                <a:gd name="T80" fmla="*/ 63 w 796"/>
                <a:gd name="T81" fmla="*/ 134 h 1169"/>
                <a:gd name="T82" fmla="*/ 9 w 796"/>
                <a:gd name="T83" fmla="*/ 116 h 1169"/>
                <a:gd name="T84" fmla="*/ 9 w 796"/>
                <a:gd name="T85" fmla="*/ 74 h 1169"/>
                <a:gd name="T86" fmla="*/ 51 w 796"/>
                <a:gd name="T87" fmla="*/ 35 h 1169"/>
                <a:gd name="T88" fmla="*/ 147 w 796"/>
                <a:gd name="T89" fmla="*/ 8 h 1169"/>
                <a:gd name="T90" fmla="*/ 189 w 796"/>
                <a:gd name="T91" fmla="*/ 50 h 1169"/>
                <a:gd name="T92" fmla="*/ 243 w 796"/>
                <a:gd name="T93" fmla="*/ 83 h 1169"/>
                <a:gd name="T94" fmla="*/ 267 w 796"/>
                <a:gd name="T95" fmla="*/ 104 h 1169"/>
                <a:gd name="T96" fmla="*/ 291 w 796"/>
                <a:gd name="T97" fmla="*/ 179 h 1169"/>
                <a:gd name="T98" fmla="*/ 411 w 796"/>
                <a:gd name="T99" fmla="*/ 182 h 1169"/>
                <a:gd name="T100" fmla="*/ 579 w 796"/>
                <a:gd name="T101" fmla="*/ 182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6" h="1169">
                  <a:moveTo>
                    <a:pt x="579" y="182"/>
                  </a:moveTo>
                  <a:cubicBezTo>
                    <a:pt x="594" y="177"/>
                    <a:pt x="583" y="170"/>
                    <a:pt x="579" y="158"/>
                  </a:cubicBezTo>
                  <a:cubicBezTo>
                    <a:pt x="575" y="146"/>
                    <a:pt x="549" y="126"/>
                    <a:pt x="555" y="110"/>
                  </a:cubicBezTo>
                  <a:cubicBezTo>
                    <a:pt x="561" y="94"/>
                    <a:pt x="594" y="79"/>
                    <a:pt x="615" y="62"/>
                  </a:cubicBezTo>
                  <a:cubicBezTo>
                    <a:pt x="636" y="45"/>
                    <a:pt x="657" y="16"/>
                    <a:pt x="681" y="8"/>
                  </a:cubicBezTo>
                  <a:cubicBezTo>
                    <a:pt x="705" y="0"/>
                    <a:pt x="740" y="2"/>
                    <a:pt x="759" y="14"/>
                  </a:cubicBezTo>
                  <a:cubicBezTo>
                    <a:pt x="778" y="26"/>
                    <a:pt x="794" y="62"/>
                    <a:pt x="795" y="80"/>
                  </a:cubicBezTo>
                  <a:cubicBezTo>
                    <a:pt x="796" y="98"/>
                    <a:pt x="789" y="99"/>
                    <a:pt x="765" y="122"/>
                  </a:cubicBezTo>
                  <a:cubicBezTo>
                    <a:pt x="741" y="145"/>
                    <a:pt x="674" y="201"/>
                    <a:pt x="651" y="218"/>
                  </a:cubicBezTo>
                  <a:cubicBezTo>
                    <a:pt x="628" y="235"/>
                    <a:pt x="626" y="215"/>
                    <a:pt x="627" y="227"/>
                  </a:cubicBezTo>
                  <a:cubicBezTo>
                    <a:pt x="628" y="239"/>
                    <a:pt x="650" y="247"/>
                    <a:pt x="657" y="290"/>
                  </a:cubicBezTo>
                  <a:cubicBezTo>
                    <a:pt x="664" y="333"/>
                    <a:pt x="663" y="453"/>
                    <a:pt x="669" y="488"/>
                  </a:cubicBezTo>
                  <a:cubicBezTo>
                    <a:pt x="675" y="523"/>
                    <a:pt x="690" y="492"/>
                    <a:pt x="693" y="500"/>
                  </a:cubicBezTo>
                  <a:cubicBezTo>
                    <a:pt x="696" y="508"/>
                    <a:pt x="698" y="534"/>
                    <a:pt x="687" y="536"/>
                  </a:cubicBezTo>
                  <a:cubicBezTo>
                    <a:pt x="676" y="538"/>
                    <a:pt x="628" y="499"/>
                    <a:pt x="627" y="515"/>
                  </a:cubicBezTo>
                  <a:cubicBezTo>
                    <a:pt x="626" y="531"/>
                    <a:pt x="660" y="576"/>
                    <a:pt x="681" y="632"/>
                  </a:cubicBezTo>
                  <a:cubicBezTo>
                    <a:pt x="702" y="688"/>
                    <a:pt x="737" y="788"/>
                    <a:pt x="753" y="854"/>
                  </a:cubicBezTo>
                  <a:cubicBezTo>
                    <a:pt x="769" y="920"/>
                    <a:pt x="774" y="989"/>
                    <a:pt x="777" y="1028"/>
                  </a:cubicBezTo>
                  <a:cubicBezTo>
                    <a:pt x="780" y="1067"/>
                    <a:pt x="786" y="1081"/>
                    <a:pt x="771" y="1091"/>
                  </a:cubicBezTo>
                  <a:cubicBezTo>
                    <a:pt x="756" y="1101"/>
                    <a:pt x="719" y="1088"/>
                    <a:pt x="687" y="1088"/>
                  </a:cubicBezTo>
                  <a:cubicBezTo>
                    <a:pt x="655" y="1088"/>
                    <a:pt x="629" y="1091"/>
                    <a:pt x="579" y="1091"/>
                  </a:cubicBezTo>
                  <a:cubicBezTo>
                    <a:pt x="529" y="1091"/>
                    <a:pt x="427" y="1099"/>
                    <a:pt x="387" y="1091"/>
                  </a:cubicBezTo>
                  <a:cubicBezTo>
                    <a:pt x="347" y="1083"/>
                    <a:pt x="368" y="1049"/>
                    <a:pt x="339" y="1043"/>
                  </a:cubicBezTo>
                  <a:cubicBezTo>
                    <a:pt x="310" y="1037"/>
                    <a:pt x="240" y="1040"/>
                    <a:pt x="213" y="1052"/>
                  </a:cubicBezTo>
                  <a:cubicBezTo>
                    <a:pt x="186" y="1064"/>
                    <a:pt x="196" y="1104"/>
                    <a:pt x="177" y="1118"/>
                  </a:cubicBezTo>
                  <a:cubicBezTo>
                    <a:pt x="158" y="1132"/>
                    <a:pt x="120" y="1133"/>
                    <a:pt x="99" y="1136"/>
                  </a:cubicBezTo>
                  <a:cubicBezTo>
                    <a:pt x="78" y="1139"/>
                    <a:pt x="58" y="1169"/>
                    <a:pt x="51" y="1139"/>
                  </a:cubicBezTo>
                  <a:cubicBezTo>
                    <a:pt x="44" y="1109"/>
                    <a:pt x="48" y="1022"/>
                    <a:pt x="57" y="956"/>
                  </a:cubicBezTo>
                  <a:cubicBezTo>
                    <a:pt x="66" y="890"/>
                    <a:pt x="87" y="806"/>
                    <a:pt x="105" y="740"/>
                  </a:cubicBezTo>
                  <a:cubicBezTo>
                    <a:pt x="123" y="674"/>
                    <a:pt x="150" y="597"/>
                    <a:pt x="165" y="560"/>
                  </a:cubicBezTo>
                  <a:cubicBezTo>
                    <a:pt x="180" y="523"/>
                    <a:pt x="197" y="519"/>
                    <a:pt x="195" y="515"/>
                  </a:cubicBezTo>
                  <a:cubicBezTo>
                    <a:pt x="193" y="511"/>
                    <a:pt x="161" y="537"/>
                    <a:pt x="153" y="536"/>
                  </a:cubicBezTo>
                  <a:cubicBezTo>
                    <a:pt x="145" y="535"/>
                    <a:pt x="143" y="516"/>
                    <a:pt x="147" y="506"/>
                  </a:cubicBezTo>
                  <a:cubicBezTo>
                    <a:pt x="151" y="496"/>
                    <a:pt x="176" y="504"/>
                    <a:pt x="177" y="476"/>
                  </a:cubicBezTo>
                  <a:cubicBezTo>
                    <a:pt x="178" y="448"/>
                    <a:pt x="154" y="370"/>
                    <a:pt x="153" y="338"/>
                  </a:cubicBezTo>
                  <a:cubicBezTo>
                    <a:pt x="152" y="306"/>
                    <a:pt x="163" y="298"/>
                    <a:pt x="171" y="284"/>
                  </a:cubicBezTo>
                  <a:cubicBezTo>
                    <a:pt x="179" y="270"/>
                    <a:pt x="201" y="263"/>
                    <a:pt x="201" y="254"/>
                  </a:cubicBezTo>
                  <a:cubicBezTo>
                    <a:pt x="201" y="245"/>
                    <a:pt x="177" y="237"/>
                    <a:pt x="171" y="230"/>
                  </a:cubicBezTo>
                  <a:cubicBezTo>
                    <a:pt x="165" y="223"/>
                    <a:pt x="174" y="220"/>
                    <a:pt x="165" y="212"/>
                  </a:cubicBezTo>
                  <a:cubicBezTo>
                    <a:pt x="156" y="204"/>
                    <a:pt x="134" y="195"/>
                    <a:pt x="117" y="182"/>
                  </a:cubicBezTo>
                  <a:cubicBezTo>
                    <a:pt x="100" y="169"/>
                    <a:pt x="81" y="145"/>
                    <a:pt x="63" y="134"/>
                  </a:cubicBezTo>
                  <a:cubicBezTo>
                    <a:pt x="45" y="123"/>
                    <a:pt x="18" y="126"/>
                    <a:pt x="9" y="116"/>
                  </a:cubicBezTo>
                  <a:cubicBezTo>
                    <a:pt x="0" y="106"/>
                    <a:pt x="2" y="87"/>
                    <a:pt x="9" y="74"/>
                  </a:cubicBezTo>
                  <a:cubicBezTo>
                    <a:pt x="16" y="61"/>
                    <a:pt x="28" y="46"/>
                    <a:pt x="51" y="35"/>
                  </a:cubicBezTo>
                  <a:cubicBezTo>
                    <a:pt x="74" y="24"/>
                    <a:pt x="124" y="5"/>
                    <a:pt x="147" y="8"/>
                  </a:cubicBezTo>
                  <a:cubicBezTo>
                    <a:pt x="170" y="11"/>
                    <a:pt x="173" y="38"/>
                    <a:pt x="189" y="50"/>
                  </a:cubicBezTo>
                  <a:cubicBezTo>
                    <a:pt x="205" y="62"/>
                    <a:pt x="230" y="74"/>
                    <a:pt x="243" y="83"/>
                  </a:cubicBezTo>
                  <a:cubicBezTo>
                    <a:pt x="256" y="92"/>
                    <a:pt x="259" y="88"/>
                    <a:pt x="267" y="104"/>
                  </a:cubicBezTo>
                  <a:cubicBezTo>
                    <a:pt x="275" y="120"/>
                    <a:pt x="267" y="166"/>
                    <a:pt x="291" y="179"/>
                  </a:cubicBezTo>
                  <a:cubicBezTo>
                    <a:pt x="315" y="192"/>
                    <a:pt x="363" y="181"/>
                    <a:pt x="411" y="182"/>
                  </a:cubicBezTo>
                  <a:cubicBezTo>
                    <a:pt x="459" y="183"/>
                    <a:pt x="544" y="182"/>
                    <a:pt x="579" y="182"/>
                  </a:cubicBezTo>
                  <a:close/>
                </a:path>
              </a:pathLst>
            </a:custGeom>
            <a:gradFill rotWithShape="1">
              <a:gsLst>
                <a:gs pos="0">
                  <a:srgbClr val="993300"/>
                </a:gs>
                <a:gs pos="100000">
                  <a:srgbClr val="68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56"/>
            <p:cNvSpPr>
              <a:spLocks/>
            </p:cNvSpPr>
            <p:nvPr/>
          </p:nvSpPr>
          <p:spPr bwMode="auto">
            <a:xfrm>
              <a:off x="3042" y="2872"/>
              <a:ext cx="538" cy="77"/>
            </a:xfrm>
            <a:custGeom>
              <a:avLst/>
              <a:gdLst>
                <a:gd name="T0" fmla="*/ 0 w 538"/>
                <a:gd name="T1" fmla="*/ 41 h 77"/>
                <a:gd name="T2" fmla="*/ 54 w 538"/>
                <a:gd name="T3" fmla="*/ 5 h 77"/>
                <a:gd name="T4" fmla="*/ 270 w 538"/>
                <a:gd name="T5" fmla="*/ 8 h 77"/>
                <a:gd name="T6" fmla="*/ 462 w 538"/>
                <a:gd name="T7" fmla="*/ 8 h 77"/>
                <a:gd name="T8" fmla="*/ 498 w 538"/>
                <a:gd name="T9" fmla="*/ 11 h 77"/>
                <a:gd name="T10" fmla="*/ 510 w 538"/>
                <a:gd name="T11" fmla="*/ 41 h 77"/>
                <a:gd name="T12" fmla="*/ 534 w 538"/>
                <a:gd name="T13" fmla="*/ 53 h 77"/>
                <a:gd name="T14" fmla="*/ 528 w 538"/>
                <a:gd name="T15" fmla="*/ 77 h 77"/>
                <a:gd name="T16" fmla="*/ 474 w 538"/>
                <a:gd name="T17" fmla="*/ 53 h 77"/>
                <a:gd name="T18" fmla="*/ 414 w 538"/>
                <a:gd name="T19" fmla="*/ 56 h 77"/>
                <a:gd name="T20" fmla="*/ 30 w 538"/>
                <a:gd name="T21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8" h="77">
                  <a:moveTo>
                    <a:pt x="0" y="41"/>
                  </a:moveTo>
                  <a:cubicBezTo>
                    <a:pt x="9" y="35"/>
                    <a:pt x="9" y="10"/>
                    <a:pt x="54" y="5"/>
                  </a:cubicBezTo>
                  <a:cubicBezTo>
                    <a:pt x="99" y="0"/>
                    <a:pt x="202" y="8"/>
                    <a:pt x="270" y="8"/>
                  </a:cubicBezTo>
                  <a:cubicBezTo>
                    <a:pt x="338" y="8"/>
                    <a:pt x="424" y="8"/>
                    <a:pt x="462" y="8"/>
                  </a:cubicBezTo>
                  <a:cubicBezTo>
                    <a:pt x="500" y="8"/>
                    <a:pt x="490" y="6"/>
                    <a:pt x="498" y="11"/>
                  </a:cubicBezTo>
                  <a:cubicBezTo>
                    <a:pt x="506" y="16"/>
                    <a:pt x="504" y="34"/>
                    <a:pt x="510" y="41"/>
                  </a:cubicBezTo>
                  <a:cubicBezTo>
                    <a:pt x="516" y="48"/>
                    <a:pt x="531" y="47"/>
                    <a:pt x="534" y="53"/>
                  </a:cubicBezTo>
                  <a:cubicBezTo>
                    <a:pt x="537" y="59"/>
                    <a:pt x="538" y="77"/>
                    <a:pt x="528" y="77"/>
                  </a:cubicBezTo>
                  <a:cubicBezTo>
                    <a:pt x="518" y="77"/>
                    <a:pt x="493" y="56"/>
                    <a:pt x="474" y="53"/>
                  </a:cubicBezTo>
                  <a:cubicBezTo>
                    <a:pt x="455" y="50"/>
                    <a:pt x="488" y="56"/>
                    <a:pt x="414" y="56"/>
                  </a:cubicBezTo>
                  <a:cubicBezTo>
                    <a:pt x="340" y="56"/>
                    <a:pt x="182" y="56"/>
                    <a:pt x="30" y="5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57"/>
            <p:cNvSpPr>
              <a:spLocks/>
            </p:cNvSpPr>
            <p:nvPr/>
          </p:nvSpPr>
          <p:spPr bwMode="auto">
            <a:xfrm>
              <a:off x="2753" y="3504"/>
              <a:ext cx="1095" cy="384"/>
            </a:xfrm>
            <a:custGeom>
              <a:avLst/>
              <a:gdLst>
                <a:gd name="T0" fmla="*/ 31 w 1095"/>
                <a:gd name="T1" fmla="*/ 48 h 384"/>
                <a:gd name="T2" fmla="*/ 181 w 1095"/>
                <a:gd name="T3" fmla="*/ 81 h 384"/>
                <a:gd name="T4" fmla="*/ 313 w 1095"/>
                <a:gd name="T5" fmla="*/ 81 h 384"/>
                <a:gd name="T6" fmla="*/ 403 w 1095"/>
                <a:gd name="T7" fmla="*/ 69 h 384"/>
                <a:gd name="T8" fmla="*/ 433 w 1095"/>
                <a:gd name="T9" fmla="*/ 51 h 384"/>
                <a:gd name="T10" fmla="*/ 529 w 1095"/>
                <a:gd name="T11" fmla="*/ 87 h 384"/>
                <a:gd name="T12" fmla="*/ 595 w 1095"/>
                <a:gd name="T13" fmla="*/ 57 h 384"/>
                <a:gd name="T14" fmla="*/ 679 w 1095"/>
                <a:gd name="T15" fmla="*/ 75 h 384"/>
                <a:gd name="T16" fmla="*/ 841 w 1095"/>
                <a:gd name="T17" fmla="*/ 63 h 384"/>
                <a:gd name="T18" fmla="*/ 937 w 1095"/>
                <a:gd name="T19" fmla="*/ 45 h 384"/>
                <a:gd name="T20" fmla="*/ 1039 w 1095"/>
                <a:gd name="T21" fmla="*/ 45 h 384"/>
                <a:gd name="T22" fmla="*/ 1087 w 1095"/>
                <a:gd name="T23" fmla="*/ 48 h 384"/>
                <a:gd name="T24" fmla="*/ 991 w 1095"/>
                <a:gd name="T25" fmla="*/ 336 h 384"/>
                <a:gd name="T26" fmla="*/ 559 w 1095"/>
                <a:gd name="T27" fmla="*/ 336 h 384"/>
                <a:gd name="T28" fmla="*/ 319 w 1095"/>
                <a:gd name="T29" fmla="*/ 336 h 384"/>
                <a:gd name="T30" fmla="*/ 127 w 1095"/>
                <a:gd name="T31" fmla="*/ 336 h 384"/>
                <a:gd name="T32" fmla="*/ 55 w 1095"/>
                <a:gd name="T33" fmla="*/ 267 h 384"/>
                <a:gd name="T34" fmla="*/ 25 w 1095"/>
                <a:gd name="T35" fmla="*/ 207 h 384"/>
                <a:gd name="T36" fmla="*/ 1 w 1095"/>
                <a:gd name="T37" fmla="*/ 117 h 384"/>
                <a:gd name="T38" fmla="*/ 31 w 1095"/>
                <a:gd name="T39" fmla="*/ 96 h 384"/>
                <a:gd name="T40" fmla="*/ 31 w 1095"/>
                <a:gd name="T41" fmla="*/ 4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95" h="384">
                  <a:moveTo>
                    <a:pt x="31" y="48"/>
                  </a:moveTo>
                  <a:cubicBezTo>
                    <a:pt x="56" y="46"/>
                    <a:pt x="134" y="76"/>
                    <a:pt x="181" y="81"/>
                  </a:cubicBezTo>
                  <a:cubicBezTo>
                    <a:pt x="228" y="86"/>
                    <a:pt x="276" y="83"/>
                    <a:pt x="313" y="81"/>
                  </a:cubicBezTo>
                  <a:cubicBezTo>
                    <a:pt x="350" y="79"/>
                    <a:pt x="383" y="74"/>
                    <a:pt x="403" y="69"/>
                  </a:cubicBezTo>
                  <a:cubicBezTo>
                    <a:pt x="423" y="64"/>
                    <a:pt x="412" y="48"/>
                    <a:pt x="433" y="51"/>
                  </a:cubicBezTo>
                  <a:cubicBezTo>
                    <a:pt x="454" y="54"/>
                    <a:pt x="502" y="86"/>
                    <a:pt x="529" y="87"/>
                  </a:cubicBezTo>
                  <a:cubicBezTo>
                    <a:pt x="556" y="88"/>
                    <a:pt x="570" y="59"/>
                    <a:pt x="595" y="57"/>
                  </a:cubicBezTo>
                  <a:cubicBezTo>
                    <a:pt x="620" y="55"/>
                    <a:pt x="638" y="74"/>
                    <a:pt x="679" y="75"/>
                  </a:cubicBezTo>
                  <a:cubicBezTo>
                    <a:pt x="720" y="76"/>
                    <a:pt x="798" y="68"/>
                    <a:pt x="841" y="63"/>
                  </a:cubicBezTo>
                  <a:cubicBezTo>
                    <a:pt x="884" y="58"/>
                    <a:pt x="904" y="48"/>
                    <a:pt x="937" y="45"/>
                  </a:cubicBezTo>
                  <a:cubicBezTo>
                    <a:pt x="970" y="42"/>
                    <a:pt x="1014" y="44"/>
                    <a:pt x="1039" y="45"/>
                  </a:cubicBezTo>
                  <a:cubicBezTo>
                    <a:pt x="1064" y="46"/>
                    <a:pt x="1095" y="0"/>
                    <a:pt x="1087" y="48"/>
                  </a:cubicBezTo>
                  <a:cubicBezTo>
                    <a:pt x="1079" y="96"/>
                    <a:pt x="1079" y="288"/>
                    <a:pt x="991" y="336"/>
                  </a:cubicBezTo>
                  <a:cubicBezTo>
                    <a:pt x="903" y="384"/>
                    <a:pt x="671" y="336"/>
                    <a:pt x="559" y="336"/>
                  </a:cubicBezTo>
                  <a:cubicBezTo>
                    <a:pt x="447" y="336"/>
                    <a:pt x="391" y="336"/>
                    <a:pt x="319" y="336"/>
                  </a:cubicBezTo>
                  <a:cubicBezTo>
                    <a:pt x="247" y="336"/>
                    <a:pt x="171" y="347"/>
                    <a:pt x="127" y="336"/>
                  </a:cubicBezTo>
                  <a:cubicBezTo>
                    <a:pt x="83" y="325"/>
                    <a:pt x="72" y="288"/>
                    <a:pt x="55" y="267"/>
                  </a:cubicBezTo>
                  <a:cubicBezTo>
                    <a:pt x="38" y="246"/>
                    <a:pt x="34" y="232"/>
                    <a:pt x="25" y="207"/>
                  </a:cubicBezTo>
                  <a:cubicBezTo>
                    <a:pt x="16" y="182"/>
                    <a:pt x="0" y="135"/>
                    <a:pt x="1" y="117"/>
                  </a:cubicBezTo>
                  <a:cubicBezTo>
                    <a:pt x="2" y="99"/>
                    <a:pt x="26" y="107"/>
                    <a:pt x="31" y="96"/>
                  </a:cubicBezTo>
                  <a:cubicBezTo>
                    <a:pt x="36" y="85"/>
                    <a:pt x="5" y="53"/>
                    <a:pt x="31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186" name="Picture 5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552"/>
              <a:ext cx="672" cy="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7" name="Freeform 59"/>
            <p:cNvSpPr>
              <a:spLocks/>
            </p:cNvSpPr>
            <p:nvPr/>
          </p:nvSpPr>
          <p:spPr bwMode="auto">
            <a:xfrm>
              <a:off x="2752" y="2905"/>
              <a:ext cx="1058" cy="684"/>
            </a:xfrm>
            <a:custGeom>
              <a:avLst/>
              <a:gdLst>
                <a:gd name="T0" fmla="*/ 272 w 1058"/>
                <a:gd name="T1" fmla="*/ 62 h 684"/>
                <a:gd name="T2" fmla="*/ 176 w 1058"/>
                <a:gd name="T3" fmla="*/ 167 h 684"/>
                <a:gd name="T4" fmla="*/ 80 w 1058"/>
                <a:gd name="T5" fmla="*/ 524 h 684"/>
                <a:gd name="T6" fmla="*/ 14 w 1058"/>
                <a:gd name="T7" fmla="*/ 620 h 684"/>
                <a:gd name="T8" fmla="*/ 164 w 1058"/>
                <a:gd name="T9" fmla="*/ 674 h 684"/>
                <a:gd name="T10" fmla="*/ 254 w 1058"/>
                <a:gd name="T11" fmla="*/ 680 h 684"/>
                <a:gd name="T12" fmla="*/ 386 w 1058"/>
                <a:gd name="T13" fmla="*/ 674 h 684"/>
                <a:gd name="T14" fmla="*/ 440 w 1058"/>
                <a:gd name="T15" fmla="*/ 650 h 684"/>
                <a:gd name="T16" fmla="*/ 518 w 1058"/>
                <a:gd name="T17" fmla="*/ 680 h 684"/>
                <a:gd name="T18" fmla="*/ 608 w 1058"/>
                <a:gd name="T19" fmla="*/ 662 h 684"/>
                <a:gd name="T20" fmla="*/ 824 w 1058"/>
                <a:gd name="T21" fmla="*/ 668 h 684"/>
                <a:gd name="T22" fmla="*/ 956 w 1058"/>
                <a:gd name="T23" fmla="*/ 638 h 684"/>
                <a:gd name="T24" fmla="*/ 1052 w 1058"/>
                <a:gd name="T25" fmla="*/ 638 h 684"/>
                <a:gd name="T26" fmla="*/ 992 w 1058"/>
                <a:gd name="T27" fmla="*/ 578 h 684"/>
                <a:gd name="T28" fmla="*/ 968 w 1058"/>
                <a:gd name="T29" fmla="*/ 440 h 684"/>
                <a:gd name="T30" fmla="*/ 962 w 1058"/>
                <a:gd name="T31" fmla="*/ 356 h 684"/>
                <a:gd name="T32" fmla="*/ 926 w 1058"/>
                <a:gd name="T33" fmla="*/ 278 h 684"/>
                <a:gd name="T34" fmla="*/ 884 w 1058"/>
                <a:gd name="T35" fmla="*/ 182 h 684"/>
                <a:gd name="T36" fmla="*/ 800 w 1058"/>
                <a:gd name="T37" fmla="*/ 71 h 684"/>
                <a:gd name="T38" fmla="*/ 782 w 1058"/>
                <a:gd name="T39" fmla="*/ 38 h 684"/>
                <a:gd name="T40" fmla="*/ 752 w 1058"/>
                <a:gd name="T41" fmla="*/ 23 h 684"/>
                <a:gd name="T42" fmla="*/ 824 w 1058"/>
                <a:gd name="T43" fmla="*/ 176 h 684"/>
                <a:gd name="T44" fmla="*/ 896 w 1058"/>
                <a:gd name="T45" fmla="*/ 455 h 684"/>
                <a:gd name="T46" fmla="*/ 896 w 1058"/>
                <a:gd name="T47" fmla="*/ 599 h 684"/>
                <a:gd name="T48" fmla="*/ 800 w 1058"/>
                <a:gd name="T49" fmla="*/ 596 h 684"/>
                <a:gd name="T50" fmla="*/ 704 w 1058"/>
                <a:gd name="T51" fmla="*/ 599 h 684"/>
                <a:gd name="T52" fmla="*/ 608 w 1058"/>
                <a:gd name="T53" fmla="*/ 599 h 684"/>
                <a:gd name="T54" fmla="*/ 500 w 1058"/>
                <a:gd name="T55" fmla="*/ 590 h 684"/>
                <a:gd name="T56" fmla="*/ 464 w 1058"/>
                <a:gd name="T57" fmla="*/ 551 h 684"/>
                <a:gd name="T58" fmla="*/ 368 w 1058"/>
                <a:gd name="T59" fmla="*/ 551 h 684"/>
                <a:gd name="T60" fmla="*/ 326 w 1058"/>
                <a:gd name="T61" fmla="*/ 572 h 684"/>
                <a:gd name="T62" fmla="*/ 302 w 1058"/>
                <a:gd name="T63" fmla="*/ 626 h 684"/>
                <a:gd name="T64" fmla="*/ 224 w 1058"/>
                <a:gd name="T65" fmla="*/ 647 h 684"/>
                <a:gd name="T66" fmla="*/ 170 w 1058"/>
                <a:gd name="T67" fmla="*/ 632 h 684"/>
                <a:gd name="T68" fmla="*/ 194 w 1058"/>
                <a:gd name="T69" fmla="*/ 398 h 684"/>
                <a:gd name="T70" fmla="*/ 272 w 1058"/>
                <a:gd name="T71" fmla="*/ 119 h 684"/>
                <a:gd name="T72" fmla="*/ 320 w 1058"/>
                <a:gd name="T73" fmla="*/ 23 h 684"/>
                <a:gd name="T74" fmla="*/ 272 w 1058"/>
                <a:gd name="T75" fmla="*/ 6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8" h="684">
                  <a:moveTo>
                    <a:pt x="272" y="62"/>
                  </a:moveTo>
                  <a:cubicBezTo>
                    <a:pt x="248" y="86"/>
                    <a:pt x="208" y="90"/>
                    <a:pt x="176" y="167"/>
                  </a:cubicBezTo>
                  <a:cubicBezTo>
                    <a:pt x="144" y="244"/>
                    <a:pt x="107" y="449"/>
                    <a:pt x="80" y="524"/>
                  </a:cubicBezTo>
                  <a:cubicBezTo>
                    <a:pt x="53" y="599"/>
                    <a:pt x="0" y="595"/>
                    <a:pt x="14" y="620"/>
                  </a:cubicBezTo>
                  <a:cubicBezTo>
                    <a:pt x="28" y="645"/>
                    <a:pt x="124" y="664"/>
                    <a:pt x="164" y="674"/>
                  </a:cubicBezTo>
                  <a:cubicBezTo>
                    <a:pt x="204" y="684"/>
                    <a:pt x="217" y="680"/>
                    <a:pt x="254" y="680"/>
                  </a:cubicBezTo>
                  <a:cubicBezTo>
                    <a:pt x="291" y="680"/>
                    <a:pt x="355" y="679"/>
                    <a:pt x="386" y="674"/>
                  </a:cubicBezTo>
                  <a:cubicBezTo>
                    <a:pt x="417" y="669"/>
                    <a:pt x="418" y="649"/>
                    <a:pt x="440" y="650"/>
                  </a:cubicBezTo>
                  <a:cubicBezTo>
                    <a:pt x="462" y="651"/>
                    <a:pt x="490" y="678"/>
                    <a:pt x="518" y="680"/>
                  </a:cubicBezTo>
                  <a:cubicBezTo>
                    <a:pt x="546" y="682"/>
                    <a:pt x="557" y="664"/>
                    <a:pt x="608" y="662"/>
                  </a:cubicBezTo>
                  <a:cubicBezTo>
                    <a:pt x="659" y="660"/>
                    <a:pt x="766" y="672"/>
                    <a:pt x="824" y="668"/>
                  </a:cubicBezTo>
                  <a:cubicBezTo>
                    <a:pt x="882" y="664"/>
                    <a:pt x="918" y="643"/>
                    <a:pt x="956" y="638"/>
                  </a:cubicBezTo>
                  <a:cubicBezTo>
                    <a:pt x="994" y="633"/>
                    <a:pt x="1046" y="648"/>
                    <a:pt x="1052" y="638"/>
                  </a:cubicBezTo>
                  <a:cubicBezTo>
                    <a:pt x="1058" y="628"/>
                    <a:pt x="1006" y="611"/>
                    <a:pt x="992" y="578"/>
                  </a:cubicBezTo>
                  <a:cubicBezTo>
                    <a:pt x="978" y="545"/>
                    <a:pt x="973" y="477"/>
                    <a:pt x="968" y="440"/>
                  </a:cubicBezTo>
                  <a:cubicBezTo>
                    <a:pt x="963" y="403"/>
                    <a:pt x="969" y="383"/>
                    <a:pt x="962" y="356"/>
                  </a:cubicBezTo>
                  <a:cubicBezTo>
                    <a:pt x="955" y="329"/>
                    <a:pt x="939" y="307"/>
                    <a:pt x="926" y="278"/>
                  </a:cubicBezTo>
                  <a:cubicBezTo>
                    <a:pt x="913" y="249"/>
                    <a:pt x="905" y="216"/>
                    <a:pt x="884" y="182"/>
                  </a:cubicBezTo>
                  <a:cubicBezTo>
                    <a:pt x="863" y="148"/>
                    <a:pt x="817" y="95"/>
                    <a:pt x="800" y="71"/>
                  </a:cubicBezTo>
                  <a:cubicBezTo>
                    <a:pt x="783" y="47"/>
                    <a:pt x="790" y="46"/>
                    <a:pt x="782" y="38"/>
                  </a:cubicBezTo>
                  <a:cubicBezTo>
                    <a:pt x="774" y="30"/>
                    <a:pt x="745" y="0"/>
                    <a:pt x="752" y="23"/>
                  </a:cubicBezTo>
                  <a:cubicBezTo>
                    <a:pt x="759" y="46"/>
                    <a:pt x="800" y="104"/>
                    <a:pt x="824" y="176"/>
                  </a:cubicBezTo>
                  <a:cubicBezTo>
                    <a:pt x="848" y="248"/>
                    <a:pt x="884" y="385"/>
                    <a:pt x="896" y="455"/>
                  </a:cubicBezTo>
                  <a:cubicBezTo>
                    <a:pt x="908" y="525"/>
                    <a:pt x="912" y="575"/>
                    <a:pt x="896" y="599"/>
                  </a:cubicBezTo>
                  <a:cubicBezTo>
                    <a:pt x="880" y="623"/>
                    <a:pt x="832" y="596"/>
                    <a:pt x="800" y="596"/>
                  </a:cubicBezTo>
                  <a:cubicBezTo>
                    <a:pt x="768" y="596"/>
                    <a:pt x="736" y="599"/>
                    <a:pt x="704" y="599"/>
                  </a:cubicBezTo>
                  <a:cubicBezTo>
                    <a:pt x="672" y="599"/>
                    <a:pt x="642" y="601"/>
                    <a:pt x="608" y="599"/>
                  </a:cubicBezTo>
                  <a:cubicBezTo>
                    <a:pt x="574" y="597"/>
                    <a:pt x="524" y="598"/>
                    <a:pt x="500" y="590"/>
                  </a:cubicBezTo>
                  <a:cubicBezTo>
                    <a:pt x="476" y="582"/>
                    <a:pt x="486" y="557"/>
                    <a:pt x="464" y="551"/>
                  </a:cubicBezTo>
                  <a:cubicBezTo>
                    <a:pt x="442" y="545"/>
                    <a:pt x="391" y="548"/>
                    <a:pt x="368" y="551"/>
                  </a:cubicBezTo>
                  <a:cubicBezTo>
                    <a:pt x="345" y="554"/>
                    <a:pt x="337" y="560"/>
                    <a:pt x="326" y="572"/>
                  </a:cubicBezTo>
                  <a:cubicBezTo>
                    <a:pt x="315" y="584"/>
                    <a:pt x="319" y="613"/>
                    <a:pt x="302" y="626"/>
                  </a:cubicBezTo>
                  <a:cubicBezTo>
                    <a:pt x="285" y="639"/>
                    <a:pt x="246" y="646"/>
                    <a:pt x="224" y="647"/>
                  </a:cubicBezTo>
                  <a:cubicBezTo>
                    <a:pt x="202" y="648"/>
                    <a:pt x="175" y="673"/>
                    <a:pt x="170" y="632"/>
                  </a:cubicBezTo>
                  <a:cubicBezTo>
                    <a:pt x="165" y="591"/>
                    <a:pt x="177" y="483"/>
                    <a:pt x="194" y="398"/>
                  </a:cubicBezTo>
                  <a:cubicBezTo>
                    <a:pt x="211" y="313"/>
                    <a:pt x="251" y="181"/>
                    <a:pt x="272" y="119"/>
                  </a:cubicBezTo>
                  <a:cubicBezTo>
                    <a:pt x="293" y="57"/>
                    <a:pt x="320" y="32"/>
                    <a:pt x="320" y="23"/>
                  </a:cubicBezTo>
                  <a:cubicBezTo>
                    <a:pt x="320" y="14"/>
                    <a:pt x="296" y="38"/>
                    <a:pt x="272" y="62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00"/>
                </a:gs>
                <a:gs pos="50000">
                  <a:srgbClr val="990000"/>
                </a:gs>
                <a:gs pos="100000">
                  <a:srgbClr val="CC33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8" name="Group 60"/>
            <p:cNvGrpSpPr>
              <a:grpSpLocks/>
            </p:cNvGrpSpPr>
            <p:nvPr/>
          </p:nvGrpSpPr>
          <p:grpSpPr bwMode="auto">
            <a:xfrm rot="-4219699">
              <a:off x="2901" y="1755"/>
              <a:ext cx="444" cy="294"/>
              <a:chOff x="4224" y="3648"/>
              <a:chExt cx="576" cy="384"/>
            </a:xfrm>
          </p:grpSpPr>
          <p:sp>
            <p:nvSpPr>
              <p:cNvPr id="189" name="Freeform 61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" name="Oval 62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91" name="Group 63"/>
          <p:cNvGrpSpPr>
            <a:grpSpLocks/>
          </p:cNvGrpSpPr>
          <p:nvPr/>
        </p:nvGrpSpPr>
        <p:grpSpPr bwMode="auto">
          <a:xfrm>
            <a:off x="1881489" y="4568685"/>
            <a:ext cx="1143000" cy="1752600"/>
            <a:chOff x="3312" y="2640"/>
            <a:chExt cx="806" cy="1187"/>
          </a:xfrm>
        </p:grpSpPr>
        <p:pic>
          <p:nvPicPr>
            <p:cNvPr id="192" name="Picture 64" descr="girl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3" name="Freeform 65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99"/>
                </a:gs>
                <a:gs pos="50000">
                  <a:srgbClr val="660066"/>
                </a:gs>
                <a:gs pos="100000">
                  <a:srgbClr val="CC00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66"/>
            <p:cNvSpPr>
              <a:spLocks/>
            </p:cNvSpPr>
            <p:nvPr/>
          </p:nvSpPr>
          <p:spPr bwMode="auto">
            <a:xfrm>
              <a:off x="3584" y="3328"/>
              <a:ext cx="288" cy="36"/>
            </a:xfrm>
            <a:custGeom>
              <a:avLst/>
              <a:gdLst>
                <a:gd name="T0" fmla="*/ 4 w 288"/>
                <a:gd name="T1" fmla="*/ 0 h 36"/>
                <a:gd name="T2" fmla="*/ 24 w 288"/>
                <a:gd name="T3" fmla="*/ 0 h 36"/>
                <a:gd name="T4" fmla="*/ 284 w 288"/>
                <a:gd name="T5" fmla="*/ 4 h 36"/>
                <a:gd name="T6" fmla="*/ 288 w 288"/>
                <a:gd name="T7" fmla="*/ 36 h 36"/>
                <a:gd name="T8" fmla="*/ 0 w 288"/>
                <a:gd name="T9" fmla="*/ 36 h 36"/>
                <a:gd name="T10" fmla="*/ 0 w 28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5" name="Group 67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199" name="Freeform 68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0" name="Oval 69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96" name="Group 70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197" name="Freeform 71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rgbClr val="CC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" name="Oval 72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01" name="Group 73"/>
          <p:cNvGrpSpPr>
            <a:grpSpLocks/>
          </p:cNvGrpSpPr>
          <p:nvPr/>
        </p:nvGrpSpPr>
        <p:grpSpPr bwMode="auto">
          <a:xfrm>
            <a:off x="441627" y="4352785"/>
            <a:ext cx="1000125" cy="1536700"/>
            <a:chOff x="3312" y="2640"/>
            <a:chExt cx="806" cy="1187"/>
          </a:xfrm>
        </p:grpSpPr>
        <p:pic>
          <p:nvPicPr>
            <p:cNvPr id="202" name="Picture 74" descr="girl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2640"/>
              <a:ext cx="806" cy="1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3" name="Freeform 75"/>
            <p:cNvSpPr>
              <a:spLocks/>
            </p:cNvSpPr>
            <p:nvPr/>
          </p:nvSpPr>
          <p:spPr bwMode="auto">
            <a:xfrm>
              <a:off x="3442" y="3360"/>
              <a:ext cx="562" cy="252"/>
            </a:xfrm>
            <a:custGeom>
              <a:avLst/>
              <a:gdLst>
                <a:gd name="T0" fmla="*/ 138 w 562"/>
                <a:gd name="T1" fmla="*/ 0 h 252"/>
                <a:gd name="T2" fmla="*/ 438 w 562"/>
                <a:gd name="T3" fmla="*/ 8 h 252"/>
                <a:gd name="T4" fmla="*/ 562 w 562"/>
                <a:gd name="T5" fmla="*/ 224 h 252"/>
                <a:gd name="T6" fmla="*/ 470 w 562"/>
                <a:gd name="T7" fmla="*/ 248 h 252"/>
                <a:gd name="T8" fmla="*/ 400 w 562"/>
                <a:gd name="T9" fmla="*/ 96 h 252"/>
                <a:gd name="T10" fmla="*/ 454 w 562"/>
                <a:gd name="T11" fmla="*/ 252 h 252"/>
                <a:gd name="T12" fmla="*/ 322 w 562"/>
                <a:gd name="T13" fmla="*/ 248 h 252"/>
                <a:gd name="T14" fmla="*/ 304 w 562"/>
                <a:gd name="T15" fmla="*/ 96 h 252"/>
                <a:gd name="T16" fmla="*/ 304 w 562"/>
                <a:gd name="T17" fmla="*/ 240 h 252"/>
                <a:gd name="T18" fmla="*/ 112 w 562"/>
                <a:gd name="T19" fmla="*/ 240 h 252"/>
                <a:gd name="T20" fmla="*/ 208 w 562"/>
                <a:gd name="T21" fmla="*/ 96 h 252"/>
                <a:gd name="T22" fmla="*/ 90 w 562"/>
                <a:gd name="T23" fmla="*/ 240 h 252"/>
                <a:gd name="T24" fmla="*/ 6 w 562"/>
                <a:gd name="T25" fmla="*/ 228 h 252"/>
                <a:gd name="T26" fmla="*/ 18 w 562"/>
                <a:gd name="T27" fmla="*/ 224 h 252"/>
                <a:gd name="T28" fmla="*/ 30 w 562"/>
                <a:gd name="T29" fmla="*/ 204 h 252"/>
                <a:gd name="T30" fmla="*/ 138 w 562"/>
                <a:gd name="T31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2" h="252">
                  <a:moveTo>
                    <a:pt x="138" y="0"/>
                  </a:moveTo>
                  <a:lnTo>
                    <a:pt x="438" y="8"/>
                  </a:lnTo>
                  <a:lnTo>
                    <a:pt x="562" y="224"/>
                  </a:lnTo>
                  <a:lnTo>
                    <a:pt x="470" y="248"/>
                  </a:lnTo>
                  <a:lnTo>
                    <a:pt x="400" y="96"/>
                  </a:lnTo>
                  <a:lnTo>
                    <a:pt x="454" y="252"/>
                  </a:lnTo>
                  <a:lnTo>
                    <a:pt x="322" y="248"/>
                  </a:lnTo>
                  <a:lnTo>
                    <a:pt x="304" y="96"/>
                  </a:lnTo>
                  <a:lnTo>
                    <a:pt x="304" y="240"/>
                  </a:lnTo>
                  <a:lnTo>
                    <a:pt x="112" y="240"/>
                  </a:lnTo>
                  <a:lnTo>
                    <a:pt x="208" y="96"/>
                  </a:lnTo>
                  <a:lnTo>
                    <a:pt x="90" y="240"/>
                  </a:lnTo>
                  <a:cubicBezTo>
                    <a:pt x="59" y="239"/>
                    <a:pt x="36" y="235"/>
                    <a:pt x="6" y="228"/>
                  </a:cubicBezTo>
                  <a:cubicBezTo>
                    <a:pt x="0" y="227"/>
                    <a:pt x="14" y="228"/>
                    <a:pt x="18" y="224"/>
                  </a:cubicBezTo>
                  <a:cubicBezTo>
                    <a:pt x="25" y="217"/>
                    <a:pt x="4" y="241"/>
                    <a:pt x="30" y="204"/>
                  </a:cubicBezTo>
                  <a:lnTo>
                    <a:pt x="138" y="0"/>
                  </a:lnTo>
                  <a:close/>
                </a:path>
              </a:pathLst>
            </a:custGeom>
            <a:gradFill rotWithShape="1">
              <a:gsLst>
                <a:gs pos="0">
                  <a:srgbClr val="777777"/>
                </a:gs>
                <a:gs pos="50000">
                  <a:srgbClr val="333333"/>
                </a:gs>
                <a:gs pos="100000">
                  <a:srgbClr val="777777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76"/>
            <p:cNvSpPr>
              <a:spLocks/>
            </p:cNvSpPr>
            <p:nvPr/>
          </p:nvSpPr>
          <p:spPr bwMode="auto">
            <a:xfrm>
              <a:off x="3584" y="3328"/>
              <a:ext cx="288" cy="36"/>
            </a:xfrm>
            <a:custGeom>
              <a:avLst/>
              <a:gdLst>
                <a:gd name="T0" fmla="*/ 4 w 288"/>
                <a:gd name="T1" fmla="*/ 0 h 36"/>
                <a:gd name="T2" fmla="*/ 24 w 288"/>
                <a:gd name="T3" fmla="*/ 0 h 36"/>
                <a:gd name="T4" fmla="*/ 284 w 288"/>
                <a:gd name="T5" fmla="*/ 4 h 36"/>
                <a:gd name="T6" fmla="*/ 288 w 288"/>
                <a:gd name="T7" fmla="*/ 36 h 36"/>
                <a:gd name="T8" fmla="*/ 0 w 288"/>
                <a:gd name="T9" fmla="*/ 36 h 36"/>
                <a:gd name="T10" fmla="*/ 0 w 28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6">
                  <a:moveTo>
                    <a:pt x="4" y="0"/>
                  </a:moveTo>
                  <a:cubicBezTo>
                    <a:pt x="11" y="0"/>
                    <a:pt x="17" y="0"/>
                    <a:pt x="24" y="0"/>
                  </a:cubicBezTo>
                  <a:lnTo>
                    <a:pt x="284" y="4"/>
                  </a:lnTo>
                  <a:lnTo>
                    <a:pt x="288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chemeClr val="tx1"/>
                </a:gs>
                <a:gs pos="100000">
                  <a:srgbClr val="4D4D4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" name="Group 77"/>
            <p:cNvGrpSpPr>
              <a:grpSpLocks/>
            </p:cNvGrpSpPr>
            <p:nvPr/>
          </p:nvGrpSpPr>
          <p:grpSpPr bwMode="auto">
            <a:xfrm rot="720688">
              <a:off x="3744" y="2640"/>
              <a:ext cx="240" cy="192"/>
              <a:chOff x="4224" y="3648"/>
              <a:chExt cx="576" cy="384"/>
            </a:xfrm>
          </p:grpSpPr>
          <p:sp>
            <p:nvSpPr>
              <p:cNvPr id="209" name="Freeform 78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" name="Oval 79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6" name="Group 80"/>
            <p:cNvGrpSpPr>
              <a:grpSpLocks/>
            </p:cNvGrpSpPr>
            <p:nvPr/>
          </p:nvGrpSpPr>
          <p:grpSpPr bwMode="auto">
            <a:xfrm rot="-4571917">
              <a:off x="3432" y="2664"/>
              <a:ext cx="240" cy="192"/>
              <a:chOff x="4224" y="3648"/>
              <a:chExt cx="576" cy="384"/>
            </a:xfrm>
          </p:grpSpPr>
          <p:sp>
            <p:nvSpPr>
              <p:cNvPr id="207" name="Freeform 81"/>
              <p:cNvSpPr>
                <a:spLocks/>
              </p:cNvSpPr>
              <p:nvPr/>
            </p:nvSpPr>
            <p:spPr bwMode="auto">
              <a:xfrm>
                <a:off x="4224" y="3648"/>
                <a:ext cx="576" cy="384"/>
              </a:xfrm>
              <a:custGeom>
                <a:avLst/>
                <a:gdLst>
                  <a:gd name="T0" fmla="*/ 288 w 576"/>
                  <a:gd name="T1" fmla="*/ 240 h 384"/>
                  <a:gd name="T2" fmla="*/ 0 w 576"/>
                  <a:gd name="T3" fmla="*/ 192 h 384"/>
                  <a:gd name="T4" fmla="*/ 96 w 576"/>
                  <a:gd name="T5" fmla="*/ 0 h 384"/>
                  <a:gd name="T6" fmla="*/ 288 w 576"/>
                  <a:gd name="T7" fmla="*/ 144 h 384"/>
                  <a:gd name="T8" fmla="*/ 576 w 576"/>
                  <a:gd name="T9" fmla="*/ 192 h 384"/>
                  <a:gd name="T10" fmla="*/ 528 w 576"/>
                  <a:gd name="T11" fmla="*/ 336 h 384"/>
                  <a:gd name="T12" fmla="*/ 432 w 576"/>
                  <a:gd name="T13" fmla="*/ 384 h 384"/>
                  <a:gd name="T14" fmla="*/ 240 w 576"/>
                  <a:gd name="T15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384">
                    <a:moveTo>
                      <a:pt x="288" y="240"/>
                    </a:moveTo>
                    <a:lnTo>
                      <a:pt x="0" y="192"/>
                    </a:lnTo>
                    <a:lnTo>
                      <a:pt x="96" y="0"/>
                    </a:lnTo>
                    <a:lnTo>
                      <a:pt x="288" y="144"/>
                    </a:lnTo>
                    <a:lnTo>
                      <a:pt x="576" y="192"/>
                    </a:lnTo>
                    <a:lnTo>
                      <a:pt x="528" y="336"/>
                    </a:lnTo>
                    <a:lnTo>
                      <a:pt x="432" y="384"/>
                    </a:lnTo>
                    <a:lnTo>
                      <a:pt x="240" y="192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" name="Oval 82"/>
              <p:cNvSpPr>
                <a:spLocks noChangeArrowheads="1"/>
              </p:cNvSpPr>
              <p:nvPr/>
            </p:nvSpPr>
            <p:spPr bwMode="auto">
              <a:xfrm>
                <a:off x="4464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 useBgFill="1">
        <p:nvSpPr>
          <p:cNvPr id="211" name="Freeform 118"/>
          <p:cNvSpPr>
            <a:spLocks/>
          </p:cNvSpPr>
          <p:nvPr/>
        </p:nvSpPr>
        <p:spPr bwMode="auto">
          <a:xfrm>
            <a:off x="2495852" y="4424223"/>
            <a:ext cx="503237" cy="1944687"/>
          </a:xfrm>
          <a:custGeom>
            <a:avLst/>
            <a:gdLst>
              <a:gd name="T0" fmla="*/ 0 w 317"/>
              <a:gd name="T1" fmla="*/ 0 h 1225"/>
              <a:gd name="T2" fmla="*/ 0 w 317"/>
              <a:gd name="T3" fmla="*/ 1225 h 1225"/>
              <a:gd name="T4" fmla="*/ 317 w 317"/>
              <a:gd name="T5" fmla="*/ 1225 h 1225"/>
              <a:gd name="T6" fmla="*/ 317 w 317"/>
              <a:gd name="T7" fmla="*/ 46 h 1225"/>
              <a:gd name="T8" fmla="*/ 0 w 317"/>
              <a:gd name="T9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1225">
                <a:moveTo>
                  <a:pt x="0" y="0"/>
                </a:moveTo>
                <a:lnTo>
                  <a:pt x="0" y="1225"/>
                </a:lnTo>
                <a:lnTo>
                  <a:pt x="317" y="1225"/>
                </a:lnTo>
                <a:lnTo>
                  <a:pt x="317" y="4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" name="Text Box 9"/>
          <p:cNvSpPr txBox="1">
            <a:spLocks noChangeArrowheads="1"/>
          </p:cNvSpPr>
          <p:nvPr/>
        </p:nvSpPr>
        <p:spPr bwMode="auto">
          <a:xfrm>
            <a:off x="2973362" y="5205692"/>
            <a:ext cx="4154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3" name="Объект 2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184709"/>
              </p:ext>
            </p:extLst>
          </p:nvPr>
        </p:nvGraphicFramePr>
        <p:xfrm>
          <a:off x="7669721" y="5021777"/>
          <a:ext cx="463248" cy="1196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Уравнение" r:id="rId11" imgW="152280" imgH="393480" progId="Equation.3">
                  <p:embed/>
                </p:oleObj>
              </mc:Choice>
              <mc:Fallback>
                <p:oleObj name="Уравнение" r:id="rId11" imgW="152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669721" y="5021777"/>
                        <a:ext cx="463248" cy="1196724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6" grpId="0"/>
      <p:bldP spid="137" grpId="0"/>
      <p:bldP spid="138" grpId="0"/>
      <p:bldP spid="139" grpId="0"/>
      <p:bldP spid="140" grpId="0"/>
      <p:bldP spid="211" grpId="0" animBg="1"/>
      <p:bldP spid="2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00801" y="116632"/>
            <a:ext cx="25210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alt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математика» </a:t>
            </a:r>
            <a:endParaRPr lang="ru-RU" alt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400</a:t>
            </a:r>
          </a:p>
        </p:txBody>
      </p:sp>
      <p:sp>
        <p:nvSpPr>
          <p:cNvPr id="10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86838" y="6015367"/>
            <a:ext cx="935038" cy="835025"/>
          </a:xfrm>
          <a:prstGeom prst="actionButtonBackPrevious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" name="Rectangle 2"/>
          <p:cNvSpPr>
            <a:spLocks noChangeArrowheads="1"/>
          </p:cNvSpPr>
          <p:nvPr/>
        </p:nvSpPr>
        <p:spPr bwMode="auto">
          <a:xfrm>
            <a:off x="169104" y="492413"/>
            <a:ext cx="8027988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Дана дробь        . </a:t>
            </a:r>
          </a:p>
          <a:p>
            <a:r>
              <a:rPr lang="ru-RU" altLang="ru-RU" sz="4000" b="1" dirty="0" smtClean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</a:t>
            </a:r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нужно прибавить к обоим числам</a:t>
            </a:r>
          </a:p>
          <a:p>
            <a:r>
              <a:rPr lang="ru-RU" altLang="ru-RU" sz="4000" b="1" dirty="0" smtClean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</a:t>
            </a:r>
            <a:r>
              <a:rPr lang="ru-RU" altLang="ru-RU" sz="40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дроби, чтобы она обратилась в </a:t>
            </a:r>
          </a:p>
        </p:txBody>
      </p:sp>
      <p:graphicFrame>
        <p:nvGraphicFramePr>
          <p:cNvPr id="210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39081"/>
              </p:ext>
            </p:extLst>
          </p:nvPr>
        </p:nvGraphicFramePr>
        <p:xfrm>
          <a:off x="3059906" y="116632"/>
          <a:ext cx="6159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" name="Формула" r:id="rId5" imgW="203112" imgH="393529" progId="Equation.3">
                  <p:embed/>
                </p:oleObj>
              </mc:Choice>
              <mc:Fallback>
                <p:oleObj name="Формула" r:id="rId5" imgW="20311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906" y="116632"/>
                        <a:ext cx="615950" cy="120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6111178"/>
              </p:ext>
            </p:extLst>
          </p:nvPr>
        </p:nvGraphicFramePr>
        <p:xfrm>
          <a:off x="727075" y="2851831"/>
          <a:ext cx="461963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Формула" r:id="rId7" imgW="152280" imgH="393480" progId="Equation.3">
                  <p:embed/>
                </p:oleObj>
              </mc:Choice>
              <mc:Fallback>
                <p:oleObj name="Формула" r:id="rId7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75" y="2851831"/>
                        <a:ext cx="461963" cy="120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084902"/>
              </p:ext>
            </p:extLst>
          </p:nvPr>
        </p:nvGraphicFramePr>
        <p:xfrm>
          <a:off x="2012156" y="4725144"/>
          <a:ext cx="774700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name="Формула" r:id="rId9" imgW="203112" imgH="393529" progId="Equation.3">
                  <p:embed/>
                </p:oleObj>
              </mc:Choice>
              <mc:Fallback>
                <p:oleObj name="Формула" r:id="rId9" imgW="20311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156" y="4725144"/>
                        <a:ext cx="774700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816391"/>
              </p:ext>
            </p:extLst>
          </p:nvPr>
        </p:nvGraphicFramePr>
        <p:xfrm>
          <a:off x="2464593" y="4725144"/>
          <a:ext cx="1211263" cy="165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name="Формула" r:id="rId10" imgW="317160" imgH="431640" progId="Equation.3">
                  <p:embed/>
                </p:oleObj>
              </mc:Choice>
              <mc:Fallback>
                <p:oleObj name="Формула" r:id="rId10" imgW="317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4593" y="4725144"/>
                        <a:ext cx="1211263" cy="165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037011"/>
              </p:ext>
            </p:extLst>
          </p:nvPr>
        </p:nvGraphicFramePr>
        <p:xfrm>
          <a:off x="3831431" y="4734669"/>
          <a:ext cx="1258887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" name="Формула" r:id="rId12" imgW="330120" imgH="393480" progId="Equation.3">
                  <p:embed/>
                </p:oleObj>
              </mc:Choice>
              <mc:Fallback>
                <p:oleObj name="Формула" r:id="rId12" imgW="330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1431" y="4734669"/>
                        <a:ext cx="1258887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6212775"/>
              </p:ext>
            </p:extLst>
          </p:nvPr>
        </p:nvGraphicFramePr>
        <p:xfrm>
          <a:off x="5301456" y="4758482"/>
          <a:ext cx="1017587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" name="Формула" r:id="rId14" imgW="266400" imgH="393480" progId="Equation.3">
                  <p:embed/>
                </p:oleObj>
              </mc:Choice>
              <mc:Fallback>
                <p:oleObj name="Формула" r:id="rId14" imgW="266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1456" y="4758482"/>
                        <a:ext cx="1017587" cy="1512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6" name="Picture 24" descr="45# underconstruction&#10;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4" y="5781674"/>
            <a:ext cx="107632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990218" y="-64396"/>
            <a:ext cx="2418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100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198325" y="1412776"/>
            <a:ext cx="7000924" cy="71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sz="48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Пантомима</a:t>
            </a:r>
          </a:p>
        </p:txBody>
      </p:sp>
      <p:sp>
        <p:nvSpPr>
          <p:cNvPr id="10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99249" y="6022975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16" y="3645024"/>
            <a:ext cx="1348085" cy="20818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120748"/>
            <a:ext cx="1532757" cy="15551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763" y="5229200"/>
            <a:ext cx="1085027" cy="14512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89" y="414768"/>
            <a:ext cx="1243671" cy="19960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021" y="4107600"/>
            <a:ext cx="1280945" cy="1193608"/>
          </a:xfrm>
          <a:prstGeom prst="rect">
            <a:avLst/>
          </a:prstGeom>
        </p:spPr>
      </p:pic>
      <p:pic>
        <p:nvPicPr>
          <p:cNvPr id="7" name="Рисунок 6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764" y="1496661"/>
            <a:ext cx="1660004" cy="16600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694" y="2150610"/>
            <a:ext cx="1956990" cy="1956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962973" y="0"/>
            <a:ext cx="20585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200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2" y="6003767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7" descr="AG00315_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2" y="5130800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51720" y="188640"/>
            <a:ext cx="561662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Между …….…. огней.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 не дерусь, …….…. не боюсь.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…….…. слова.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………. морями.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Уплетать за ……….. щеки.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Убить …….…. зайцев.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Скупой платит …….…..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Сидеть меж ….……. стульев.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Палка о ….……. концах.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горшка …….…. вершка.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……. голова - хорошо, а …….…. - лучше.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 ……….., ни полтора.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может связать ……….. слов.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……….. с ложкой - …….…. с плошкой.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……….. фронта.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Лентяй ……….. работает.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Кто скоро помог, тот ……….. помог.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1905000" algn="l"/>
              </a:tabLst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……….. капли воды.	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……….. сапога - пара.</a:t>
            </a:r>
            <a:endParaRPr lang="ru-RU" sz="2200" b="1" i="1" dirty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732" y="188640"/>
            <a:ext cx="1278235" cy="460851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2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слова</a:t>
            </a:r>
            <a:endParaRPr lang="ru-RU" sz="22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4000" y="53488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емерых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65338" y="846843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63005" y="3470879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22011" y="3831351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19993" y="4854065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05023" y="5869782"/>
            <a:ext cx="52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94504" y="6164022"/>
            <a:ext cx="583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86411" y="1164197"/>
            <a:ext cx="847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семью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60867" y="1507001"/>
            <a:ext cx="51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57281" y="1822400"/>
            <a:ext cx="64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564215" y="2144066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дважды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230235" y="2499978"/>
            <a:ext cx="64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089799" y="3137043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183303" y="4162727"/>
            <a:ext cx="64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496897" y="5179668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дважды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317979" y="5505687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дважды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681488" y="2787018"/>
            <a:ext cx="64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436004" y="3496868"/>
            <a:ext cx="726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43798" y="448955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емеро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50937" y="453205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3555400" y="155388"/>
            <a:ext cx="15515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двух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003868" y="0"/>
            <a:ext cx="2130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математике» 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300</a:t>
            </a:r>
          </a:p>
        </p:txBody>
      </p:sp>
      <p:sp>
        <p:nvSpPr>
          <p:cNvPr id="9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8962" y="6007100"/>
            <a:ext cx="935038" cy="835025"/>
          </a:xfrm>
          <a:prstGeom prst="actionButtonBackPrevious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4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7" descr="AG00315_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755522" y="5885564"/>
            <a:ext cx="20717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endParaRPr lang="ru-RU" sz="4800" b="1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7" descr="AG00315_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19018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27748" y="56832"/>
            <a:ext cx="7039769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altLang="ru-RU" sz="3600" b="1" dirty="0">
                <a:solidFill>
                  <a:srgbClr val="923A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число 12 345 679 умножить на 9, то получится 111 111 111. На какое число нужно умножить 12 345 679, чтобы получилось число, записанное с помощью девяти пятерок?</a:t>
            </a:r>
          </a:p>
        </p:txBody>
      </p:sp>
      <p:graphicFrame>
        <p:nvGraphicFramePr>
          <p:cNvPr id="1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7666845"/>
              </p:ext>
            </p:extLst>
          </p:nvPr>
        </p:nvGraphicFramePr>
        <p:xfrm>
          <a:off x="2055317" y="4051551"/>
          <a:ext cx="5184775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Формула" r:id="rId7" imgW="1625400" imgH="203040" progId="Equation.3">
                  <p:embed/>
                </p:oleObj>
              </mc:Choice>
              <mc:Fallback>
                <p:oleObj name="Формула" r:id="rId7" imgW="1625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5317" y="4051551"/>
                        <a:ext cx="5184775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361165"/>
              </p:ext>
            </p:extLst>
          </p:nvPr>
        </p:nvGraphicFramePr>
        <p:xfrm>
          <a:off x="2051720" y="5123331"/>
          <a:ext cx="5832475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Формула" r:id="rId9" imgW="1828800" imgH="203040" progId="Equation.3">
                  <p:embed/>
                </p:oleObj>
              </mc:Choice>
              <mc:Fallback>
                <p:oleObj name="Формула" r:id="rId9" imgW="1828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5123331"/>
                        <a:ext cx="5832475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20"/>
          <p:cNvGrpSpPr>
            <a:grpSpLocks/>
          </p:cNvGrpSpPr>
          <p:nvPr/>
        </p:nvGrpSpPr>
        <p:grpSpPr bwMode="auto">
          <a:xfrm>
            <a:off x="6952755" y="3546726"/>
            <a:ext cx="1008062" cy="654050"/>
            <a:chOff x="3969" y="1661"/>
            <a:chExt cx="635" cy="412"/>
          </a:xfrm>
        </p:grpSpPr>
        <p:grpSp>
          <p:nvGrpSpPr>
            <p:cNvPr id="18" name="Group 18"/>
            <p:cNvGrpSpPr>
              <a:grpSpLocks/>
            </p:cNvGrpSpPr>
            <p:nvPr/>
          </p:nvGrpSpPr>
          <p:grpSpPr bwMode="auto">
            <a:xfrm>
              <a:off x="4105" y="1661"/>
              <a:ext cx="499" cy="327"/>
              <a:chOff x="3107" y="2251"/>
              <a:chExt cx="499" cy="327"/>
            </a:xfrm>
          </p:grpSpPr>
          <p:sp>
            <p:nvSpPr>
              <p:cNvPr id="20" name="Oval 16"/>
              <p:cNvSpPr>
                <a:spLocks noChangeArrowheads="1"/>
              </p:cNvSpPr>
              <p:nvPr/>
            </p:nvSpPr>
            <p:spPr bwMode="auto">
              <a:xfrm>
                <a:off x="3152" y="2387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3107" y="2251"/>
                <a:ext cx="499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r>
                  <a:rPr lang="ru-RU" altLang="ru-RU" sz="2800" b="1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5</a:t>
                </a:r>
              </a:p>
            </p:txBody>
          </p:sp>
        </p:grp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969" y="1797"/>
              <a:ext cx="635" cy="276"/>
            </a:xfrm>
            <a:custGeom>
              <a:avLst/>
              <a:gdLst>
                <a:gd name="T0" fmla="*/ 0 w 635"/>
                <a:gd name="T1" fmla="*/ 0 h 276"/>
                <a:gd name="T2" fmla="*/ 151 w 635"/>
                <a:gd name="T3" fmla="*/ 123 h 276"/>
                <a:gd name="T4" fmla="*/ 183 w 635"/>
                <a:gd name="T5" fmla="*/ 267 h 276"/>
                <a:gd name="T6" fmla="*/ 279 w 635"/>
                <a:gd name="T7" fmla="*/ 179 h 276"/>
                <a:gd name="T8" fmla="*/ 447 w 635"/>
                <a:gd name="T9" fmla="*/ 123 h 276"/>
                <a:gd name="T10" fmla="*/ 635 w 635"/>
                <a:gd name="T11" fmla="*/ 9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5" h="276">
                  <a:moveTo>
                    <a:pt x="0" y="0"/>
                  </a:moveTo>
                  <a:cubicBezTo>
                    <a:pt x="25" y="21"/>
                    <a:pt x="121" y="79"/>
                    <a:pt x="151" y="123"/>
                  </a:cubicBezTo>
                  <a:cubicBezTo>
                    <a:pt x="181" y="167"/>
                    <a:pt x="162" y="258"/>
                    <a:pt x="183" y="267"/>
                  </a:cubicBezTo>
                  <a:cubicBezTo>
                    <a:pt x="204" y="276"/>
                    <a:pt x="235" y="203"/>
                    <a:pt x="279" y="179"/>
                  </a:cubicBezTo>
                  <a:cubicBezTo>
                    <a:pt x="323" y="155"/>
                    <a:pt x="388" y="138"/>
                    <a:pt x="447" y="123"/>
                  </a:cubicBezTo>
                  <a:cubicBezTo>
                    <a:pt x="506" y="108"/>
                    <a:pt x="596" y="98"/>
                    <a:pt x="635" y="91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" name="Group 22"/>
          <p:cNvGrpSpPr>
            <a:grpSpLocks/>
          </p:cNvGrpSpPr>
          <p:nvPr/>
        </p:nvGrpSpPr>
        <p:grpSpPr bwMode="auto">
          <a:xfrm>
            <a:off x="4287342" y="3546726"/>
            <a:ext cx="1008063" cy="654050"/>
            <a:chOff x="3969" y="1661"/>
            <a:chExt cx="635" cy="412"/>
          </a:xfrm>
        </p:grpSpPr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4105" y="1661"/>
              <a:ext cx="499" cy="327"/>
              <a:chOff x="3107" y="2251"/>
              <a:chExt cx="499" cy="327"/>
            </a:xfrm>
          </p:grpSpPr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152" y="2387"/>
                <a:ext cx="45" cy="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3107" y="2251"/>
                <a:ext cx="499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r>
                  <a:rPr lang="ru-RU" altLang="ru-RU" sz="2800" b="1"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5</a:t>
                </a:r>
              </a:p>
            </p:txBody>
          </p:sp>
        </p:grp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3969" y="1797"/>
              <a:ext cx="635" cy="276"/>
            </a:xfrm>
            <a:custGeom>
              <a:avLst/>
              <a:gdLst>
                <a:gd name="T0" fmla="*/ 0 w 635"/>
                <a:gd name="T1" fmla="*/ 0 h 276"/>
                <a:gd name="T2" fmla="*/ 151 w 635"/>
                <a:gd name="T3" fmla="*/ 123 h 276"/>
                <a:gd name="T4" fmla="*/ 183 w 635"/>
                <a:gd name="T5" fmla="*/ 267 h 276"/>
                <a:gd name="T6" fmla="*/ 279 w 635"/>
                <a:gd name="T7" fmla="*/ 179 h 276"/>
                <a:gd name="T8" fmla="*/ 447 w 635"/>
                <a:gd name="T9" fmla="*/ 123 h 276"/>
                <a:gd name="T10" fmla="*/ 635 w 635"/>
                <a:gd name="T11" fmla="*/ 9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5" h="276">
                  <a:moveTo>
                    <a:pt x="0" y="0"/>
                  </a:moveTo>
                  <a:cubicBezTo>
                    <a:pt x="25" y="21"/>
                    <a:pt x="121" y="79"/>
                    <a:pt x="151" y="123"/>
                  </a:cubicBezTo>
                  <a:cubicBezTo>
                    <a:pt x="181" y="167"/>
                    <a:pt x="162" y="258"/>
                    <a:pt x="183" y="267"/>
                  </a:cubicBezTo>
                  <a:cubicBezTo>
                    <a:pt x="204" y="276"/>
                    <a:pt x="235" y="203"/>
                    <a:pt x="279" y="179"/>
                  </a:cubicBezTo>
                  <a:cubicBezTo>
                    <a:pt x="323" y="155"/>
                    <a:pt x="388" y="138"/>
                    <a:pt x="447" y="123"/>
                  </a:cubicBezTo>
                  <a:cubicBezTo>
                    <a:pt x="506" y="108"/>
                    <a:pt x="596" y="98"/>
                    <a:pt x="635" y="91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Эскиз">
  <a:themeElements>
    <a:clrScheme name="Другая 1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FFC000"/>
      </a:hlink>
      <a:folHlink>
        <a:srgbClr val="2D44A3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1_035</Template>
  <TotalTime>964</TotalTime>
  <Words>1525</Words>
  <Application>Microsoft Office PowerPoint</Application>
  <PresentationFormat>Экран (4:3)</PresentationFormat>
  <Paragraphs>517</Paragraphs>
  <Slides>44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44</vt:i4>
      </vt:variant>
    </vt:vector>
  </HeadingPairs>
  <TitlesOfParts>
    <vt:vector size="53" baseType="lpstr">
      <vt:lpstr>Arial</vt:lpstr>
      <vt:lpstr>Calibri</vt:lpstr>
      <vt:lpstr>Impact</vt:lpstr>
      <vt:lpstr>Tahoma</vt:lpstr>
      <vt:lpstr>Times New Roman</vt:lpstr>
      <vt:lpstr>Wingdings</vt:lpstr>
      <vt:lpstr>Эскиз</vt:lpstr>
      <vt:lpstr>Уравнение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«алгоритм»?</vt:lpstr>
      <vt:lpstr>Что такое топология, факториал, теорема?</vt:lpstr>
      <vt:lpstr>Задача – без помощи рук развернуть и съесть конфету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«Цепь». За минуту изготовить цепь с помощью скрепок. Чья цепь окажется длиннее, тот и получает 100 баллов.</vt:lpstr>
      <vt:lpstr>Стихотворение.</vt:lpstr>
      <vt:lpstr>1) От чего гусь плавает?  2) Когда у человека бывает столько глаз, сколько дней в году?  3) В каком случае 19+15=10?  4) В какие ворота заезжал Петр I?  5) По чему, когда захочешь спать, идешь на кровать?</vt:lpstr>
      <vt:lpstr>Соберите из фигур квадрат.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Клёпочка</dc:creator>
  <cp:lastModifiedBy>ТСМ</cp:lastModifiedBy>
  <cp:revision>186</cp:revision>
  <cp:lastPrinted>2015-02-09T16:32:50Z</cp:lastPrinted>
  <dcterms:modified xsi:type="dcterms:W3CDTF">2015-02-10T06:07:34Z</dcterms:modified>
</cp:coreProperties>
</file>